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7" r:id="rId2"/>
    <p:sldId id="305" r:id="rId3"/>
    <p:sldId id="258" r:id="rId4"/>
    <p:sldId id="301" r:id="rId5"/>
    <p:sldId id="263" r:id="rId6"/>
    <p:sldId id="262" r:id="rId7"/>
    <p:sldId id="265" r:id="rId8"/>
    <p:sldId id="264" r:id="rId9"/>
    <p:sldId id="307" r:id="rId10"/>
    <p:sldId id="308" r:id="rId11"/>
    <p:sldId id="310" r:id="rId12"/>
    <p:sldId id="311" r:id="rId13"/>
    <p:sldId id="312" r:id="rId14"/>
    <p:sldId id="313" r:id="rId15"/>
    <p:sldId id="283" r:id="rId16"/>
    <p:sldId id="284" r:id="rId17"/>
    <p:sldId id="285" r:id="rId18"/>
    <p:sldId id="293" r:id="rId19"/>
    <p:sldId id="314" r:id="rId20"/>
    <p:sldId id="315" r:id="rId21"/>
    <p:sldId id="316" r:id="rId22"/>
    <p:sldId id="290" r:id="rId23"/>
    <p:sldId id="300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4" autoAdjust="0"/>
    <p:restoredTop sz="91841" autoAdjust="0"/>
  </p:normalViewPr>
  <p:slideViewPr>
    <p:cSldViewPr snapToGrid="0" snapToObjects="1">
      <p:cViewPr>
        <p:scale>
          <a:sx n="100" d="100"/>
          <a:sy n="100" d="100"/>
        </p:scale>
        <p:origin x="-186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5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\Desktop\Copy%20of%20AssemblyTime_Dat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solidFill>
                  <a:srgbClr val="333333"/>
                </a:solidFill>
              </a:defRPr>
            </a:pPr>
            <a:r>
              <a:rPr lang="en-US">
                <a:solidFill>
                  <a:srgbClr val="333333"/>
                </a:solidFill>
              </a:rPr>
              <a:t>Average Percentage of Time of Assembly Process</a:t>
            </a:r>
          </a:p>
        </c:rich>
      </c:tx>
      <c:layout>
        <c:manualLayout>
          <c:xMode val="edge"/>
          <c:yMode val="edge"/>
          <c:x val="0.19785394472749723"/>
          <c:y val="3.8800705467372125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6465098725404491E-2"/>
          <c:y val="0.362103070449527"/>
          <c:w val="0.82706980254919182"/>
          <c:h val="0.63628768626143928"/>
        </c:manualLayout>
      </c:layout>
      <c:pie3DChart>
        <c:varyColors val="1"/>
        <c:ser>
          <c:idx val="0"/>
          <c:order val="0"/>
          <c:tx>
            <c:strRef>
              <c:f>Sheet1!$M$34</c:f>
              <c:strCache>
                <c:ptCount val="1"/>
              </c:strCache>
            </c:strRef>
          </c:tx>
          <c:dLbls>
            <c:txPr>
              <a:bodyPr/>
              <a:lstStyle/>
              <a:p>
                <a:pPr>
                  <a:defRPr sz="1600">
                    <a:solidFill>
                      <a:srgbClr val="333333"/>
                    </a:solidFill>
                  </a:defRPr>
                </a:pPr>
                <a:endParaRPr lang="en-US"/>
              </a:p>
            </c:txPr>
            <c:showVal val="1"/>
            <c:showCatName val="1"/>
          </c:dLbls>
          <c:cat>
            <c:strRef>
              <c:f>Sheet1!$K$35:$K$38</c:f>
              <c:strCache>
                <c:ptCount val="4"/>
                <c:pt idx="0">
                  <c:v>Attach Long Label</c:v>
                </c:pt>
                <c:pt idx="1">
                  <c:v>Attach Small Label</c:v>
                </c:pt>
                <c:pt idx="2">
                  <c:v>Place Bracket Label</c:v>
                </c:pt>
                <c:pt idx="3">
                  <c:v>Rest of Process</c:v>
                </c:pt>
              </c:strCache>
            </c:strRef>
          </c:cat>
          <c:val>
            <c:numRef>
              <c:f>Sheet1!$M$35:$M$38</c:f>
              <c:numCache>
                <c:formatCode>0%</c:formatCode>
                <c:ptCount val="4"/>
                <c:pt idx="0">
                  <c:v>0.10554089709762496</c:v>
                </c:pt>
                <c:pt idx="1">
                  <c:v>9.234828496042212E-2</c:v>
                </c:pt>
                <c:pt idx="2">
                  <c:v>0.11873350923482805</c:v>
                </c:pt>
                <c:pt idx="3">
                  <c:v>0.68337730870712399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1"/>
</c:chartSpac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1BAD18-3409-4F4D-ABE9-9F5689457440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</dgm:pt>
    <dgm:pt modelId="{085476C5-E387-EB4F-8D8C-DE5AD1959CBF}">
      <dgm:prSet phldrT="[Text]"/>
      <dgm:spPr/>
      <dgm:t>
        <a:bodyPr/>
        <a:lstStyle/>
        <a:p>
          <a:r>
            <a:rPr lang="en-US" dirty="0" smtClean="0"/>
            <a:t>Manual Assembly</a:t>
          </a:r>
          <a:endParaRPr lang="en-US" dirty="0"/>
        </a:p>
      </dgm:t>
    </dgm:pt>
    <dgm:pt modelId="{5F7D5350-0145-4641-BD75-7B5D54B1EFD2}" type="parTrans" cxnId="{63143A5F-DD7C-7547-A68D-CF44316BAB81}">
      <dgm:prSet/>
      <dgm:spPr/>
      <dgm:t>
        <a:bodyPr/>
        <a:lstStyle/>
        <a:p>
          <a:endParaRPr lang="en-US"/>
        </a:p>
      </dgm:t>
    </dgm:pt>
    <dgm:pt modelId="{B899A69F-34C8-9643-9957-247559E2E511}" type="sibTrans" cxnId="{63143A5F-DD7C-7547-A68D-CF44316BAB81}">
      <dgm:prSet/>
      <dgm:spPr/>
      <dgm:t>
        <a:bodyPr/>
        <a:lstStyle/>
        <a:p>
          <a:endParaRPr lang="en-US"/>
        </a:p>
      </dgm:t>
    </dgm:pt>
    <dgm:pt modelId="{F0DCD504-2ADE-D14D-A156-C14D89BFE300}">
      <dgm:prSet phldrT="[Text]"/>
      <dgm:spPr/>
      <dgm:t>
        <a:bodyPr/>
        <a:lstStyle/>
        <a:p>
          <a:r>
            <a:rPr lang="en-US" dirty="0" smtClean="0"/>
            <a:t>2. Immediate Improvement</a:t>
          </a:r>
          <a:endParaRPr lang="en-US" dirty="0"/>
        </a:p>
      </dgm:t>
    </dgm:pt>
    <dgm:pt modelId="{CE348AD4-80F2-C943-96E8-1A48A1B0CC64}" type="parTrans" cxnId="{17C037A1-224B-814F-B779-0A41843A622A}">
      <dgm:prSet/>
      <dgm:spPr/>
      <dgm:t>
        <a:bodyPr/>
        <a:lstStyle/>
        <a:p>
          <a:endParaRPr lang="en-US"/>
        </a:p>
      </dgm:t>
    </dgm:pt>
    <dgm:pt modelId="{938B66E6-203F-6441-AF8C-7370A2DC7E1F}" type="sibTrans" cxnId="{17C037A1-224B-814F-B779-0A41843A622A}">
      <dgm:prSet/>
      <dgm:spPr/>
      <dgm:t>
        <a:bodyPr/>
        <a:lstStyle/>
        <a:p>
          <a:endParaRPr lang="en-US"/>
        </a:p>
      </dgm:t>
    </dgm:pt>
    <dgm:pt modelId="{682C37A0-0056-2F4B-9B9D-346DB84A53FB}">
      <dgm:prSet phldrT="[Text]"/>
      <dgm:spPr/>
      <dgm:t>
        <a:bodyPr/>
        <a:lstStyle/>
        <a:p>
          <a:r>
            <a:rPr lang="en-US" dirty="0" smtClean="0"/>
            <a:t>1. Automation Plan</a:t>
          </a:r>
          <a:endParaRPr lang="en-US" dirty="0"/>
        </a:p>
      </dgm:t>
    </dgm:pt>
    <dgm:pt modelId="{0B78C59B-4916-374B-B2CB-34682BA4AAB5}" type="parTrans" cxnId="{D491E13E-DCAE-9844-B50C-7A636A425177}">
      <dgm:prSet/>
      <dgm:spPr/>
      <dgm:t>
        <a:bodyPr/>
        <a:lstStyle/>
        <a:p>
          <a:endParaRPr lang="en-US"/>
        </a:p>
      </dgm:t>
    </dgm:pt>
    <dgm:pt modelId="{DA607F21-0FE9-9040-A36F-AE91A12499BF}" type="sibTrans" cxnId="{D491E13E-DCAE-9844-B50C-7A636A425177}">
      <dgm:prSet/>
      <dgm:spPr/>
      <dgm:t>
        <a:bodyPr/>
        <a:lstStyle/>
        <a:p>
          <a:endParaRPr lang="en-US"/>
        </a:p>
      </dgm:t>
    </dgm:pt>
    <dgm:pt modelId="{4A18A2DA-8D00-D34D-A90F-424B65B794F3}" type="pres">
      <dgm:prSet presAssocID="{B11BAD18-3409-4F4D-ABE9-9F5689457440}" presName="linearFlow" presStyleCnt="0">
        <dgm:presLayoutVars>
          <dgm:resizeHandles val="exact"/>
        </dgm:presLayoutVars>
      </dgm:prSet>
      <dgm:spPr/>
    </dgm:pt>
    <dgm:pt modelId="{0A9E3AE8-2E1A-7241-B17E-346B45526DB2}" type="pres">
      <dgm:prSet presAssocID="{085476C5-E387-EB4F-8D8C-DE5AD1959CBF}" presName="node" presStyleLbl="node1" presStyleIdx="0" presStyleCnt="3" custScaleX="119875" custLinFactNeighborY="-49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55FA5-9988-A041-AD0B-C661F39C1356}" type="pres">
      <dgm:prSet presAssocID="{B899A69F-34C8-9643-9957-247559E2E51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A3C8A2A-6481-AE46-A266-302C74E38F9C}" type="pres">
      <dgm:prSet presAssocID="{B899A69F-34C8-9643-9957-247559E2E51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C890C1F-3066-1F4C-A096-C3899F91758C}" type="pres">
      <dgm:prSet presAssocID="{682C37A0-0056-2F4B-9B9D-346DB84A53FB}" presName="node" presStyleLbl="node1" presStyleIdx="1" presStyleCnt="3" custScaleX="119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C3CA4-DA38-BE49-8C71-24A2257C2D9E}" type="pres">
      <dgm:prSet presAssocID="{DA607F21-0FE9-9040-A36F-AE91A12499B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A0FBF1D-964E-2340-8AD4-790C51725531}" type="pres">
      <dgm:prSet presAssocID="{DA607F21-0FE9-9040-A36F-AE91A12499B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1DA84F3-28CE-8B49-A82F-DCC57C317470}" type="pres">
      <dgm:prSet presAssocID="{F0DCD504-2ADE-D14D-A156-C14D89BFE300}" presName="node" presStyleLbl="node1" presStyleIdx="2" presStyleCnt="3" custScaleX="119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F8AA1C-6202-B54E-A9B3-AE8D04A26AF7}" type="presOf" srcId="{B11BAD18-3409-4F4D-ABE9-9F5689457440}" destId="{4A18A2DA-8D00-D34D-A90F-424B65B794F3}" srcOrd="0" destOrd="0" presId="urn:microsoft.com/office/officeart/2005/8/layout/process2"/>
    <dgm:cxn modelId="{BE8427ED-57FA-0848-BC25-9C9C8577F2F9}" type="presOf" srcId="{DA607F21-0FE9-9040-A36F-AE91A12499BF}" destId="{CA0FBF1D-964E-2340-8AD4-790C51725531}" srcOrd="1" destOrd="0" presId="urn:microsoft.com/office/officeart/2005/8/layout/process2"/>
    <dgm:cxn modelId="{F6CC080E-6667-C647-A7F9-7FED4E33B795}" type="presOf" srcId="{DA607F21-0FE9-9040-A36F-AE91A12499BF}" destId="{F4BC3CA4-DA38-BE49-8C71-24A2257C2D9E}" srcOrd="0" destOrd="0" presId="urn:microsoft.com/office/officeart/2005/8/layout/process2"/>
    <dgm:cxn modelId="{01B0458F-9CC9-8F43-B7B8-C365FD54937F}" type="presOf" srcId="{F0DCD504-2ADE-D14D-A156-C14D89BFE300}" destId="{61DA84F3-28CE-8B49-A82F-DCC57C317470}" srcOrd="0" destOrd="0" presId="urn:microsoft.com/office/officeart/2005/8/layout/process2"/>
    <dgm:cxn modelId="{17C037A1-224B-814F-B779-0A41843A622A}" srcId="{B11BAD18-3409-4F4D-ABE9-9F5689457440}" destId="{F0DCD504-2ADE-D14D-A156-C14D89BFE300}" srcOrd="2" destOrd="0" parTransId="{CE348AD4-80F2-C943-96E8-1A48A1B0CC64}" sibTransId="{938B66E6-203F-6441-AF8C-7370A2DC7E1F}"/>
    <dgm:cxn modelId="{3E739828-249C-B34B-9AD8-829054B6E49C}" type="presOf" srcId="{085476C5-E387-EB4F-8D8C-DE5AD1959CBF}" destId="{0A9E3AE8-2E1A-7241-B17E-346B45526DB2}" srcOrd="0" destOrd="0" presId="urn:microsoft.com/office/officeart/2005/8/layout/process2"/>
    <dgm:cxn modelId="{538C5645-58B2-AE42-BED5-10B74A59D486}" type="presOf" srcId="{682C37A0-0056-2F4B-9B9D-346DB84A53FB}" destId="{CC890C1F-3066-1F4C-A096-C3899F91758C}" srcOrd="0" destOrd="0" presId="urn:microsoft.com/office/officeart/2005/8/layout/process2"/>
    <dgm:cxn modelId="{D8445776-0E83-AB48-92D6-236F5A6AE3E4}" type="presOf" srcId="{B899A69F-34C8-9643-9957-247559E2E511}" destId="{95455FA5-9988-A041-AD0B-C661F39C1356}" srcOrd="0" destOrd="0" presId="urn:microsoft.com/office/officeart/2005/8/layout/process2"/>
    <dgm:cxn modelId="{D491E13E-DCAE-9844-B50C-7A636A425177}" srcId="{B11BAD18-3409-4F4D-ABE9-9F5689457440}" destId="{682C37A0-0056-2F4B-9B9D-346DB84A53FB}" srcOrd="1" destOrd="0" parTransId="{0B78C59B-4916-374B-B2CB-34682BA4AAB5}" sibTransId="{DA607F21-0FE9-9040-A36F-AE91A12499BF}"/>
    <dgm:cxn modelId="{091D83B1-60DA-A744-BE53-B41086D4B094}" type="presOf" srcId="{B899A69F-34C8-9643-9957-247559E2E511}" destId="{4A3C8A2A-6481-AE46-A266-302C74E38F9C}" srcOrd="1" destOrd="0" presId="urn:microsoft.com/office/officeart/2005/8/layout/process2"/>
    <dgm:cxn modelId="{63143A5F-DD7C-7547-A68D-CF44316BAB81}" srcId="{B11BAD18-3409-4F4D-ABE9-9F5689457440}" destId="{085476C5-E387-EB4F-8D8C-DE5AD1959CBF}" srcOrd="0" destOrd="0" parTransId="{5F7D5350-0145-4641-BD75-7B5D54B1EFD2}" sibTransId="{B899A69F-34C8-9643-9957-247559E2E511}"/>
    <dgm:cxn modelId="{B56D663D-9F70-1A4E-8A98-64A2F59A9CA1}" type="presParOf" srcId="{4A18A2DA-8D00-D34D-A90F-424B65B794F3}" destId="{0A9E3AE8-2E1A-7241-B17E-346B45526DB2}" srcOrd="0" destOrd="0" presId="urn:microsoft.com/office/officeart/2005/8/layout/process2"/>
    <dgm:cxn modelId="{6B7EA66F-92A7-1345-A93D-B9ECC9813ABA}" type="presParOf" srcId="{4A18A2DA-8D00-D34D-A90F-424B65B794F3}" destId="{95455FA5-9988-A041-AD0B-C661F39C1356}" srcOrd="1" destOrd="0" presId="urn:microsoft.com/office/officeart/2005/8/layout/process2"/>
    <dgm:cxn modelId="{9E38077E-1ED9-DC4F-8CEF-323D93805684}" type="presParOf" srcId="{95455FA5-9988-A041-AD0B-C661F39C1356}" destId="{4A3C8A2A-6481-AE46-A266-302C74E38F9C}" srcOrd="0" destOrd="0" presId="urn:microsoft.com/office/officeart/2005/8/layout/process2"/>
    <dgm:cxn modelId="{9ABB1B3A-3039-C04E-8457-806D544BF49C}" type="presParOf" srcId="{4A18A2DA-8D00-D34D-A90F-424B65B794F3}" destId="{CC890C1F-3066-1F4C-A096-C3899F91758C}" srcOrd="2" destOrd="0" presId="urn:microsoft.com/office/officeart/2005/8/layout/process2"/>
    <dgm:cxn modelId="{BA8A5D6C-309C-F441-A18A-3DABAB6B99C5}" type="presParOf" srcId="{4A18A2DA-8D00-D34D-A90F-424B65B794F3}" destId="{F4BC3CA4-DA38-BE49-8C71-24A2257C2D9E}" srcOrd="3" destOrd="0" presId="urn:microsoft.com/office/officeart/2005/8/layout/process2"/>
    <dgm:cxn modelId="{406D2B6E-54A2-2C43-B381-4BABF61B2526}" type="presParOf" srcId="{F4BC3CA4-DA38-BE49-8C71-24A2257C2D9E}" destId="{CA0FBF1D-964E-2340-8AD4-790C51725531}" srcOrd="0" destOrd="0" presId="urn:microsoft.com/office/officeart/2005/8/layout/process2"/>
    <dgm:cxn modelId="{C44A502F-BC5A-F046-BAE2-3C531814C8BA}" type="presParOf" srcId="{4A18A2DA-8D00-D34D-A90F-424B65B794F3}" destId="{61DA84F3-28CE-8B49-A82F-DCC57C31747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DC6EA2-2F60-D747-A3B3-1C4906DB6063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A7A2E7-D96F-6B4A-A45A-7BA37685E5CB}">
      <dgm:prSet phldrT="[Text]"/>
      <dgm:spPr/>
      <dgm:t>
        <a:bodyPr/>
        <a:lstStyle/>
        <a:p>
          <a:r>
            <a:rPr lang="en-US" b="1" dirty="0" smtClean="0"/>
            <a:t>Improved</a:t>
          </a:r>
        </a:p>
        <a:p>
          <a:r>
            <a:rPr lang="en-US" b="1" dirty="0" smtClean="0"/>
            <a:t>Process </a:t>
          </a:r>
          <a:endParaRPr lang="en-US" b="1" dirty="0"/>
        </a:p>
      </dgm:t>
    </dgm:pt>
    <dgm:pt modelId="{FACF908F-D818-2649-97E0-E182C220D3A4}" type="parTrans" cxnId="{50659277-9F28-9244-B4AB-75246687B466}">
      <dgm:prSet/>
      <dgm:spPr/>
      <dgm:t>
        <a:bodyPr/>
        <a:lstStyle/>
        <a:p>
          <a:endParaRPr lang="en-US"/>
        </a:p>
      </dgm:t>
    </dgm:pt>
    <dgm:pt modelId="{8A35E23F-9C23-294B-A0FD-AB058D9D99A4}" type="sibTrans" cxnId="{50659277-9F28-9244-B4AB-75246687B466}">
      <dgm:prSet/>
      <dgm:spPr/>
      <dgm:t>
        <a:bodyPr/>
        <a:lstStyle/>
        <a:p>
          <a:endParaRPr lang="en-US"/>
        </a:p>
      </dgm:t>
    </dgm:pt>
    <dgm:pt modelId="{D775386A-F9E7-C044-90FA-0647E9499915}">
      <dgm:prSet phldrT="[Text]" custT="1"/>
      <dgm:spPr/>
      <dgm:t>
        <a:bodyPr/>
        <a:lstStyle/>
        <a:p>
          <a:r>
            <a:rPr lang="en-US" sz="2200" dirty="0" smtClean="0"/>
            <a:t>Increase Efficiency</a:t>
          </a:r>
          <a:endParaRPr lang="en-US" sz="2200" dirty="0"/>
        </a:p>
      </dgm:t>
    </dgm:pt>
    <dgm:pt modelId="{397FDC95-5B11-F642-87E2-0D551834DFB8}" type="parTrans" cxnId="{D5A19780-8613-F241-BF63-01CFE6D06CD3}">
      <dgm:prSet/>
      <dgm:spPr/>
      <dgm:t>
        <a:bodyPr/>
        <a:lstStyle/>
        <a:p>
          <a:endParaRPr lang="en-US"/>
        </a:p>
      </dgm:t>
    </dgm:pt>
    <dgm:pt modelId="{7AC373EC-55C0-7E4C-B948-028DF994BBC4}" type="sibTrans" cxnId="{D5A19780-8613-F241-BF63-01CFE6D06CD3}">
      <dgm:prSet/>
      <dgm:spPr/>
      <dgm:t>
        <a:bodyPr/>
        <a:lstStyle/>
        <a:p>
          <a:endParaRPr lang="en-US"/>
        </a:p>
      </dgm:t>
    </dgm:pt>
    <dgm:pt modelId="{D533BE71-78FC-D24C-988C-FAA7A3A553EA}">
      <dgm:prSet phldrT="[Text]" custT="1"/>
      <dgm:spPr/>
      <dgm:t>
        <a:bodyPr/>
        <a:lstStyle/>
        <a:p>
          <a:r>
            <a:rPr lang="en-US" sz="2200" dirty="0" smtClean="0"/>
            <a:t>Increase Quality</a:t>
          </a:r>
          <a:endParaRPr lang="en-US" sz="2200" dirty="0"/>
        </a:p>
      </dgm:t>
    </dgm:pt>
    <dgm:pt modelId="{FB7C6698-417D-5E44-A785-337872915339}" type="parTrans" cxnId="{2EE6026C-E7F6-F54B-B907-AA70E43938EE}">
      <dgm:prSet/>
      <dgm:spPr/>
      <dgm:t>
        <a:bodyPr/>
        <a:lstStyle/>
        <a:p>
          <a:endParaRPr lang="en-US"/>
        </a:p>
      </dgm:t>
    </dgm:pt>
    <dgm:pt modelId="{0DD11BEF-ECC9-204C-BF13-EC35BE76EEBF}" type="sibTrans" cxnId="{2EE6026C-E7F6-F54B-B907-AA70E43938EE}">
      <dgm:prSet/>
      <dgm:spPr/>
      <dgm:t>
        <a:bodyPr/>
        <a:lstStyle/>
        <a:p>
          <a:endParaRPr lang="en-US"/>
        </a:p>
      </dgm:t>
    </dgm:pt>
    <dgm:pt modelId="{A52E4019-A8D7-2548-95C2-A07D56003CCE}">
      <dgm:prSet phldrT="[Text]" custT="1"/>
      <dgm:spPr/>
      <dgm:t>
        <a:bodyPr/>
        <a:lstStyle/>
        <a:p>
          <a:r>
            <a:rPr lang="en-US" sz="2200" dirty="0" smtClean="0"/>
            <a:t>Reduce Manual Assembly</a:t>
          </a:r>
          <a:endParaRPr lang="en-US" sz="2200" dirty="0"/>
        </a:p>
      </dgm:t>
    </dgm:pt>
    <dgm:pt modelId="{4917ACAD-7F12-394A-9CFF-FBB7E73B161F}" type="parTrans" cxnId="{AA08032E-F417-8641-A2F9-FDF1C32C0F2A}">
      <dgm:prSet/>
      <dgm:spPr/>
      <dgm:t>
        <a:bodyPr/>
        <a:lstStyle/>
        <a:p>
          <a:endParaRPr lang="en-US"/>
        </a:p>
      </dgm:t>
    </dgm:pt>
    <dgm:pt modelId="{BC775323-8AC4-704B-AB81-8971E2EDE71F}" type="sibTrans" cxnId="{AA08032E-F417-8641-A2F9-FDF1C32C0F2A}">
      <dgm:prSet/>
      <dgm:spPr/>
      <dgm:t>
        <a:bodyPr/>
        <a:lstStyle/>
        <a:p>
          <a:endParaRPr lang="en-US"/>
        </a:p>
      </dgm:t>
    </dgm:pt>
    <dgm:pt modelId="{26FED364-3BD5-ED4D-BA29-7553BDC4A2F2}" type="pres">
      <dgm:prSet presAssocID="{D8DC6EA2-2F60-D747-A3B3-1C4906DB606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534AAA-33C4-5644-97FB-D6A9095DE837}" type="pres">
      <dgm:prSet presAssocID="{EEA7A2E7-D96F-6B4A-A45A-7BA37685E5CB}" presName="centerShape" presStyleLbl="node0" presStyleIdx="0" presStyleCnt="1" custScaleX="109140" custLinFactNeighborY="33567"/>
      <dgm:spPr/>
      <dgm:t>
        <a:bodyPr/>
        <a:lstStyle/>
        <a:p>
          <a:endParaRPr lang="en-US"/>
        </a:p>
      </dgm:t>
    </dgm:pt>
    <dgm:pt modelId="{C0361EF8-DBFD-D448-868F-2DAC1C73F2EF}" type="pres">
      <dgm:prSet presAssocID="{397FDC95-5B11-F642-87E2-0D551834DFB8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389713BD-AB30-684B-8EFD-7F5D7ECF9B99}" type="pres">
      <dgm:prSet presAssocID="{D775386A-F9E7-C044-90FA-0647E9499915}" presName="node" presStyleLbl="node1" presStyleIdx="0" presStyleCnt="3" custRadScaleRad="95996" custRadScaleInc="54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BBE1B-AFA0-3B41-903D-F6F53226F5C3}" type="pres">
      <dgm:prSet presAssocID="{FB7C6698-417D-5E44-A785-337872915339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966D2951-C95D-3142-AB04-DA1B7810DDDB}" type="pres">
      <dgm:prSet presAssocID="{D533BE71-78FC-D24C-988C-FAA7A3A553EA}" presName="node" presStyleLbl="node1" presStyleIdx="1" presStyleCnt="3" custRadScaleRad="110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E7AED-4A10-734E-89C5-20FCD2A03E07}" type="pres">
      <dgm:prSet presAssocID="{4917ACAD-7F12-394A-9CFF-FBB7E73B161F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8886663B-5745-8B44-B9F9-4FC4AFE2D34B}" type="pres">
      <dgm:prSet presAssocID="{A52E4019-A8D7-2548-95C2-A07D56003CCE}" presName="node" presStyleLbl="node1" presStyleIdx="2" presStyleCnt="3" custRadScaleRad="96689" custRadScaleInc="-5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283A88-8706-2445-9D17-E9D8163B9A05}" type="presOf" srcId="{A52E4019-A8D7-2548-95C2-A07D56003CCE}" destId="{8886663B-5745-8B44-B9F9-4FC4AFE2D34B}" srcOrd="0" destOrd="0" presId="urn:microsoft.com/office/officeart/2005/8/layout/radial4"/>
    <dgm:cxn modelId="{AA08032E-F417-8641-A2F9-FDF1C32C0F2A}" srcId="{EEA7A2E7-D96F-6B4A-A45A-7BA37685E5CB}" destId="{A52E4019-A8D7-2548-95C2-A07D56003CCE}" srcOrd="2" destOrd="0" parTransId="{4917ACAD-7F12-394A-9CFF-FBB7E73B161F}" sibTransId="{BC775323-8AC4-704B-AB81-8971E2EDE71F}"/>
    <dgm:cxn modelId="{28F61C33-0D55-F348-BCA9-5A5ED9C23367}" type="presOf" srcId="{D533BE71-78FC-D24C-988C-FAA7A3A553EA}" destId="{966D2951-C95D-3142-AB04-DA1B7810DDDB}" srcOrd="0" destOrd="0" presId="urn:microsoft.com/office/officeart/2005/8/layout/radial4"/>
    <dgm:cxn modelId="{39C98C92-8AA3-684F-BDA4-8290E6C7F56F}" type="presOf" srcId="{397FDC95-5B11-F642-87E2-0D551834DFB8}" destId="{C0361EF8-DBFD-D448-868F-2DAC1C73F2EF}" srcOrd="0" destOrd="0" presId="urn:microsoft.com/office/officeart/2005/8/layout/radial4"/>
    <dgm:cxn modelId="{13D76FD6-EEF3-A44C-BF42-D8B27B7CF094}" type="presOf" srcId="{FB7C6698-417D-5E44-A785-337872915339}" destId="{D86BBE1B-AFA0-3B41-903D-F6F53226F5C3}" srcOrd="0" destOrd="0" presId="urn:microsoft.com/office/officeart/2005/8/layout/radial4"/>
    <dgm:cxn modelId="{D5A19780-8613-F241-BF63-01CFE6D06CD3}" srcId="{EEA7A2E7-D96F-6B4A-A45A-7BA37685E5CB}" destId="{D775386A-F9E7-C044-90FA-0647E9499915}" srcOrd="0" destOrd="0" parTransId="{397FDC95-5B11-F642-87E2-0D551834DFB8}" sibTransId="{7AC373EC-55C0-7E4C-B948-028DF994BBC4}"/>
    <dgm:cxn modelId="{F5CAFE23-47EA-9C42-B9D9-55343FD57F97}" type="presOf" srcId="{D8DC6EA2-2F60-D747-A3B3-1C4906DB6063}" destId="{26FED364-3BD5-ED4D-BA29-7553BDC4A2F2}" srcOrd="0" destOrd="0" presId="urn:microsoft.com/office/officeart/2005/8/layout/radial4"/>
    <dgm:cxn modelId="{66FFA4F1-1DC1-C34D-91D6-07A552F8FD00}" type="presOf" srcId="{D775386A-F9E7-C044-90FA-0647E9499915}" destId="{389713BD-AB30-684B-8EFD-7F5D7ECF9B99}" srcOrd="0" destOrd="0" presId="urn:microsoft.com/office/officeart/2005/8/layout/radial4"/>
    <dgm:cxn modelId="{A4FC37BD-514A-2F4F-B632-E0F3DA69EF93}" type="presOf" srcId="{EEA7A2E7-D96F-6B4A-A45A-7BA37685E5CB}" destId="{0D534AAA-33C4-5644-97FB-D6A9095DE837}" srcOrd="0" destOrd="0" presId="urn:microsoft.com/office/officeart/2005/8/layout/radial4"/>
    <dgm:cxn modelId="{6EFFC10B-9187-0F4F-AA9F-17035704DF52}" type="presOf" srcId="{4917ACAD-7F12-394A-9CFF-FBB7E73B161F}" destId="{76FE7AED-4A10-734E-89C5-20FCD2A03E07}" srcOrd="0" destOrd="0" presId="urn:microsoft.com/office/officeart/2005/8/layout/radial4"/>
    <dgm:cxn modelId="{50659277-9F28-9244-B4AB-75246687B466}" srcId="{D8DC6EA2-2F60-D747-A3B3-1C4906DB6063}" destId="{EEA7A2E7-D96F-6B4A-A45A-7BA37685E5CB}" srcOrd="0" destOrd="0" parTransId="{FACF908F-D818-2649-97E0-E182C220D3A4}" sibTransId="{8A35E23F-9C23-294B-A0FD-AB058D9D99A4}"/>
    <dgm:cxn modelId="{2EE6026C-E7F6-F54B-B907-AA70E43938EE}" srcId="{EEA7A2E7-D96F-6B4A-A45A-7BA37685E5CB}" destId="{D533BE71-78FC-D24C-988C-FAA7A3A553EA}" srcOrd="1" destOrd="0" parTransId="{FB7C6698-417D-5E44-A785-337872915339}" sibTransId="{0DD11BEF-ECC9-204C-BF13-EC35BE76EEBF}"/>
    <dgm:cxn modelId="{4A88D03B-E221-0542-AECE-D4A8D3A1AF2A}" type="presParOf" srcId="{26FED364-3BD5-ED4D-BA29-7553BDC4A2F2}" destId="{0D534AAA-33C4-5644-97FB-D6A9095DE837}" srcOrd="0" destOrd="0" presId="urn:microsoft.com/office/officeart/2005/8/layout/radial4"/>
    <dgm:cxn modelId="{9B20AFBE-40F4-F740-A5E1-3AADAEA42FE1}" type="presParOf" srcId="{26FED364-3BD5-ED4D-BA29-7553BDC4A2F2}" destId="{C0361EF8-DBFD-D448-868F-2DAC1C73F2EF}" srcOrd="1" destOrd="0" presId="urn:microsoft.com/office/officeart/2005/8/layout/radial4"/>
    <dgm:cxn modelId="{3378B5DF-AD81-AF4A-8BBD-838C1620CAD6}" type="presParOf" srcId="{26FED364-3BD5-ED4D-BA29-7553BDC4A2F2}" destId="{389713BD-AB30-684B-8EFD-7F5D7ECF9B99}" srcOrd="2" destOrd="0" presId="urn:microsoft.com/office/officeart/2005/8/layout/radial4"/>
    <dgm:cxn modelId="{08EB0E1E-8CBF-B14A-B04B-F71FD5539FCC}" type="presParOf" srcId="{26FED364-3BD5-ED4D-BA29-7553BDC4A2F2}" destId="{D86BBE1B-AFA0-3B41-903D-F6F53226F5C3}" srcOrd="3" destOrd="0" presId="urn:microsoft.com/office/officeart/2005/8/layout/radial4"/>
    <dgm:cxn modelId="{B2AE2415-5789-FF4C-A376-0ED4C8A793C9}" type="presParOf" srcId="{26FED364-3BD5-ED4D-BA29-7553BDC4A2F2}" destId="{966D2951-C95D-3142-AB04-DA1B7810DDDB}" srcOrd="4" destOrd="0" presId="urn:microsoft.com/office/officeart/2005/8/layout/radial4"/>
    <dgm:cxn modelId="{33EBBD98-821F-354A-94B2-D5975A374CAB}" type="presParOf" srcId="{26FED364-3BD5-ED4D-BA29-7553BDC4A2F2}" destId="{76FE7AED-4A10-734E-89C5-20FCD2A03E07}" srcOrd="5" destOrd="0" presId="urn:microsoft.com/office/officeart/2005/8/layout/radial4"/>
    <dgm:cxn modelId="{1E1BC958-8E89-7D43-89BC-0C49EB41F453}" type="presParOf" srcId="{26FED364-3BD5-ED4D-BA29-7553BDC4A2F2}" destId="{8886663B-5745-8B44-B9F9-4FC4AFE2D34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E50532-1B2F-7E40-8146-D8F6DCB42F84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F54545-4E99-9640-87F5-986F7A76F1C6}">
      <dgm:prSet phldrT="[Text]"/>
      <dgm:spPr/>
      <dgm:t>
        <a:bodyPr/>
        <a:lstStyle/>
        <a:p>
          <a:r>
            <a:rPr lang="en-US" dirty="0" smtClean="0"/>
            <a:t>Immediate Improvement</a:t>
          </a:r>
          <a:endParaRPr lang="en-US" dirty="0"/>
        </a:p>
      </dgm:t>
    </dgm:pt>
    <dgm:pt modelId="{2316FEB7-AFDC-704E-9671-B623FDBB5ACC}" type="parTrans" cxnId="{D20C1660-A27C-5140-A438-8B69EC574624}">
      <dgm:prSet/>
      <dgm:spPr/>
      <dgm:t>
        <a:bodyPr/>
        <a:lstStyle/>
        <a:p>
          <a:endParaRPr lang="en-US"/>
        </a:p>
      </dgm:t>
    </dgm:pt>
    <dgm:pt modelId="{E3E8AB8B-BAB2-5349-881C-0FA416AEF28B}" type="sibTrans" cxnId="{D20C1660-A27C-5140-A438-8B69EC574624}">
      <dgm:prSet/>
      <dgm:spPr/>
      <dgm:t>
        <a:bodyPr/>
        <a:lstStyle/>
        <a:p>
          <a:endParaRPr lang="en-US"/>
        </a:p>
      </dgm:t>
    </dgm:pt>
    <dgm:pt modelId="{2E437B35-4DEC-BE4A-BD4C-8709572EB4B1}">
      <dgm:prSet phldrT="[Text]"/>
      <dgm:spPr/>
      <dgm:t>
        <a:bodyPr/>
        <a:lstStyle/>
        <a:p>
          <a:r>
            <a:rPr lang="en-US" dirty="0" smtClean="0"/>
            <a:t>Design Concepts</a:t>
          </a:r>
          <a:endParaRPr lang="en-US" dirty="0"/>
        </a:p>
      </dgm:t>
    </dgm:pt>
    <dgm:pt modelId="{88C26BF8-0FD2-804E-9464-67AF935AA768}" type="parTrans" cxnId="{994EE979-3BB0-004E-BB1E-B340C512E27F}">
      <dgm:prSet/>
      <dgm:spPr/>
      <dgm:t>
        <a:bodyPr/>
        <a:lstStyle/>
        <a:p>
          <a:endParaRPr lang="en-US"/>
        </a:p>
      </dgm:t>
    </dgm:pt>
    <dgm:pt modelId="{370CA3EC-2258-6B4D-AE82-1D5FECB706DA}" type="sibTrans" cxnId="{994EE979-3BB0-004E-BB1E-B340C512E27F}">
      <dgm:prSet/>
      <dgm:spPr/>
      <dgm:t>
        <a:bodyPr/>
        <a:lstStyle/>
        <a:p>
          <a:endParaRPr lang="en-US"/>
        </a:p>
      </dgm:t>
    </dgm:pt>
    <dgm:pt modelId="{D2564932-9C3A-4E4D-880E-B567089CB456}">
      <dgm:prSet phldrT="[Text]"/>
      <dgm:spPr/>
      <dgm:t>
        <a:bodyPr/>
        <a:lstStyle/>
        <a:p>
          <a:r>
            <a:rPr lang="en-US" dirty="0" smtClean="0"/>
            <a:t>Support Documentation</a:t>
          </a:r>
          <a:endParaRPr lang="en-US" dirty="0"/>
        </a:p>
      </dgm:t>
    </dgm:pt>
    <dgm:pt modelId="{2535DD00-0601-9143-A020-B5430A1F83F2}" type="parTrans" cxnId="{6D67410A-0891-BB4A-BCB9-1D0B9582C736}">
      <dgm:prSet/>
      <dgm:spPr/>
      <dgm:t>
        <a:bodyPr/>
        <a:lstStyle/>
        <a:p>
          <a:endParaRPr lang="en-US"/>
        </a:p>
      </dgm:t>
    </dgm:pt>
    <dgm:pt modelId="{8BB9A451-035C-9C4F-8068-0B44FF6BA84E}" type="sibTrans" cxnId="{6D67410A-0891-BB4A-BCB9-1D0B9582C736}">
      <dgm:prSet/>
      <dgm:spPr/>
      <dgm:t>
        <a:bodyPr/>
        <a:lstStyle/>
        <a:p>
          <a:endParaRPr lang="en-US"/>
        </a:p>
      </dgm:t>
    </dgm:pt>
    <dgm:pt modelId="{9955413C-ECC6-D049-A883-8022127647CC}">
      <dgm:prSet phldrT="[Text]"/>
      <dgm:spPr/>
      <dgm:t>
        <a:bodyPr/>
        <a:lstStyle/>
        <a:p>
          <a:r>
            <a:rPr lang="en-US" dirty="0" smtClean="0"/>
            <a:t>Requirements</a:t>
          </a:r>
          <a:endParaRPr lang="en-US" dirty="0"/>
        </a:p>
      </dgm:t>
    </dgm:pt>
    <dgm:pt modelId="{2FC46674-C5BE-D04F-9798-01DD32DAF452}" type="parTrans" cxnId="{1E46601C-6358-144D-B43D-B537B6F5C831}">
      <dgm:prSet/>
      <dgm:spPr/>
      <dgm:t>
        <a:bodyPr/>
        <a:lstStyle/>
        <a:p>
          <a:endParaRPr lang="en-US"/>
        </a:p>
      </dgm:t>
    </dgm:pt>
    <dgm:pt modelId="{3F4D4FB7-FD40-A543-B6D0-0A01B363ACEF}" type="sibTrans" cxnId="{1E46601C-6358-144D-B43D-B537B6F5C831}">
      <dgm:prSet/>
      <dgm:spPr/>
      <dgm:t>
        <a:bodyPr/>
        <a:lstStyle/>
        <a:p>
          <a:endParaRPr lang="en-US"/>
        </a:p>
      </dgm:t>
    </dgm:pt>
    <dgm:pt modelId="{1C6A82F5-CE26-914E-BDDC-5D8A409C1687}">
      <dgm:prSet phldrT="[Text]"/>
      <dgm:spPr/>
      <dgm:t>
        <a:bodyPr/>
        <a:lstStyle/>
        <a:p>
          <a:r>
            <a:rPr lang="en-US" dirty="0" smtClean="0"/>
            <a:t>240 PP/8hr Shift</a:t>
          </a:r>
          <a:endParaRPr lang="en-US" dirty="0"/>
        </a:p>
      </dgm:t>
    </dgm:pt>
    <dgm:pt modelId="{A8E1E8A7-C380-DF4E-B193-3CF4BEC5156E}" type="parTrans" cxnId="{3F9693B6-7C5B-9349-A3C2-0FF3F01FF405}">
      <dgm:prSet/>
      <dgm:spPr/>
      <dgm:t>
        <a:bodyPr/>
        <a:lstStyle/>
        <a:p>
          <a:endParaRPr lang="en-US"/>
        </a:p>
      </dgm:t>
    </dgm:pt>
    <dgm:pt modelId="{83E317FB-42AF-A442-937C-7698AFADC11D}" type="sibTrans" cxnId="{3F9693B6-7C5B-9349-A3C2-0FF3F01FF405}">
      <dgm:prSet/>
      <dgm:spPr/>
      <dgm:t>
        <a:bodyPr/>
        <a:lstStyle/>
        <a:p>
          <a:endParaRPr lang="en-US"/>
        </a:p>
      </dgm:t>
    </dgm:pt>
    <dgm:pt modelId="{8B3011AB-7EC3-0D48-8363-C01BDDE61D29}">
      <dgm:prSet phldrT="[Text]"/>
      <dgm:spPr/>
      <dgm:t>
        <a:bodyPr/>
        <a:lstStyle/>
        <a:p>
          <a:r>
            <a:rPr lang="en-US" dirty="0" smtClean="0"/>
            <a:t>Current Floor Space</a:t>
          </a:r>
          <a:endParaRPr lang="en-US" dirty="0"/>
        </a:p>
      </dgm:t>
    </dgm:pt>
    <dgm:pt modelId="{B3D07680-3C4F-2445-8265-F418BF64BFB0}" type="parTrans" cxnId="{4753D91B-E79D-DE45-BBD9-22B21AC3FD1B}">
      <dgm:prSet/>
      <dgm:spPr/>
      <dgm:t>
        <a:bodyPr/>
        <a:lstStyle/>
        <a:p>
          <a:endParaRPr lang="en-US"/>
        </a:p>
      </dgm:t>
    </dgm:pt>
    <dgm:pt modelId="{EAAA8C2D-44F6-904B-9145-CD24EA10824A}" type="sibTrans" cxnId="{4753D91B-E79D-DE45-BBD9-22B21AC3FD1B}">
      <dgm:prSet/>
      <dgm:spPr/>
      <dgm:t>
        <a:bodyPr/>
        <a:lstStyle/>
        <a:p>
          <a:endParaRPr lang="en-US"/>
        </a:p>
      </dgm:t>
    </dgm:pt>
    <dgm:pt modelId="{FF4536D6-122C-CA40-8DA2-9FE592A2EF1B}">
      <dgm:prSet phldrT="[Text]"/>
      <dgm:spPr/>
      <dgm:t>
        <a:bodyPr/>
        <a:lstStyle/>
        <a:p>
          <a:r>
            <a:rPr lang="en-US" dirty="0" smtClean="0"/>
            <a:t>Equipment Versatility</a:t>
          </a:r>
          <a:endParaRPr lang="en-US" dirty="0"/>
        </a:p>
      </dgm:t>
    </dgm:pt>
    <dgm:pt modelId="{1D9E6793-B54D-FB4B-AC1F-B5CD0825C3BF}" type="parTrans" cxnId="{120E9E83-F17F-2E45-B192-B0E27D2A4A6E}">
      <dgm:prSet/>
      <dgm:spPr/>
      <dgm:t>
        <a:bodyPr/>
        <a:lstStyle/>
        <a:p>
          <a:endParaRPr lang="en-US"/>
        </a:p>
      </dgm:t>
    </dgm:pt>
    <dgm:pt modelId="{BCB9847F-0041-6B48-89EE-6A7BCE2B9AF8}" type="sibTrans" cxnId="{120E9E83-F17F-2E45-B192-B0E27D2A4A6E}">
      <dgm:prSet/>
      <dgm:spPr/>
      <dgm:t>
        <a:bodyPr/>
        <a:lstStyle/>
        <a:p>
          <a:endParaRPr lang="en-US"/>
        </a:p>
      </dgm:t>
    </dgm:pt>
    <dgm:pt modelId="{53AD2039-A936-5D4A-B4C0-3E0B17091BE3}">
      <dgm:prSet phldrT="[Text]"/>
      <dgm:spPr/>
      <dgm:t>
        <a:bodyPr/>
        <a:lstStyle/>
        <a:p>
          <a:r>
            <a:rPr lang="en-US" dirty="0" smtClean="0"/>
            <a:t>ESD Protection</a:t>
          </a:r>
          <a:endParaRPr lang="en-US" dirty="0"/>
        </a:p>
      </dgm:t>
    </dgm:pt>
    <dgm:pt modelId="{C3EFB630-5C1D-9640-BF4A-94DF538C8B84}" type="parTrans" cxnId="{BA05B1A2-8392-5842-AEF8-6A71D3D5A3DD}">
      <dgm:prSet/>
      <dgm:spPr/>
      <dgm:t>
        <a:bodyPr/>
        <a:lstStyle/>
        <a:p>
          <a:endParaRPr lang="en-US"/>
        </a:p>
      </dgm:t>
    </dgm:pt>
    <dgm:pt modelId="{78D305B5-AE90-B941-B242-C198880F69EA}" type="sibTrans" cxnId="{BA05B1A2-8392-5842-AEF8-6A71D3D5A3DD}">
      <dgm:prSet/>
      <dgm:spPr/>
      <dgm:t>
        <a:bodyPr/>
        <a:lstStyle/>
        <a:p>
          <a:endParaRPr lang="en-US"/>
        </a:p>
      </dgm:t>
    </dgm:pt>
    <dgm:pt modelId="{8D97402E-4A8D-1747-BFC8-FFBB6A9BCC9B}">
      <dgm:prSet phldrT="[Text]"/>
      <dgm:spPr/>
      <dgm:t>
        <a:bodyPr/>
        <a:lstStyle/>
        <a:p>
          <a:r>
            <a:rPr lang="en-US" dirty="0" smtClean="0"/>
            <a:t>Cost Justification</a:t>
          </a:r>
          <a:endParaRPr lang="en-US" dirty="0"/>
        </a:p>
      </dgm:t>
    </dgm:pt>
    <dgm:pt modelId="{B974B2CF-38B3-8843-8C5A-3306CFFFB70E}" type="parTrans" cxnId="{9BAF5CF1-8C1A-9541-A588-29F7951925A3}">
      <dgm:prSet/>
      <dgm:spPr/>
      <dgm:t>
        <a:bodyPr/>
        <a:lstStyle/>
        <a:p>
          <a:endParaRPr lang="en-US"/>
        </a:p>
      </dgm:t>
    </dgm:pt>
    <dgm:pt modelId="{EF5F4E94-2B47-164D-A29D-F73E0EB88C6F}" type="sibTrans" cxnId="{9BAF5CF1-8C1A-9541-A588-29F7951925A3}">
      <dgm:prSet/>
      <dgm:spPr/>
      <dgm:t>
        <a:bodyPr/>
        <a:lstStyle/>
        <a:p>
          <a:endParaRPr lang="en-US"/>
        </a:p>
      </dgm:t>
    </dgm:pt>
    <dgm:pt modelId="{D25B2A8D-2C96-8E46-B34B-787927C5A891}">
      <dgm:prSet phldrT="[Text]"/>
      <dgm:spPr/>
      <dgm:t>
        <a:bodyPr/>
        <a:lstStyle/>
        <a:p>
          <a:r>
            <a:rPr lang="en-US" dirty="0" smtClean="0"/>
            <a:t>Automation Plan</a:t>
          </a:r>
          <a:endParaRPr lang="en-US" dirty="0"/>
        </a:p>
      </dgm:t>
    </dgm:pt>
    <dgm:pt modelId="{875EA709-6561-9946-B055-0C27EA4142CD}" type="parTrans" cxnId="{719A39AA-5BB5-4841-98C6-3E7FDAC13107}">
      <dgm:prSet/>
      <dgm:spPr/>
      <dgm:t>
        <a:bodyPr/>
        <a:lstStyle/>
        <a:p>
          <a:endParaRPr lang="en-US"/>
        </a:p>
      </dgm:t>
    </dgm:pt>
    <dgm:pt modelId="{7B9BC0DA-9AAF-4149-A94C-EA772AC48F90}" type="sibTrans" cxnId="{719A39AA-5BB5-4841-98C6-3E7FDAC13107}">
      <dgm:prSet/>
      <dgm:spPr/>
      <dgm:t>
        <a:bodyPr/>
        <a:lstStyle/>
        <a:p>
          <a:endParaRPr lang="en-US"/>
        </a:p>
      </dgm:t>
    </dgm:pt>
    <dgm:pt modelId="{D927EEFB-D095-D149-ADBA-704197023340}">
      <dgm:prSet phldrT="[Text]"/>
      <dgm:spPr/>
      <dgm:t>
        <a:bodyPr/>
        <a:lstStyle/>
        <a:p>
          <a:r>
            <a:rPr lang="en-US" dirty="0" smtClean="0"/>
            <a:t>General Design Concept</a:t>
          </a:r>
          <a:endParaRPr lang="en-US" dirty="0"/>
        </a:p>
      </dgm:t>
    </dgm:pt>
    <dgm:pt modelId="{E4A12181-8206-CC46-9DB7-F9051CF94260}" type="parTrans" cxnId="{62B33DA9-9D6B-D24F-8512-7FCE4F4D0D8A}">
      <dgm:prSet/>
      <dgm:spPr/>
      <dgm:t>
        <a:bodyPr/>
        <a:lstStyle/>
        <a:p>
          <a:endParaRPr lang="en-US"/>
        </a:p>
      </dgm:t>
    </dgm:pt>
    <dgm:pt modelId="{36956224-EC8A-3246-A9D0-75A7E34E682C}" type="sibTrans" cxnId="{62B33DA9-9D6B-D24F-8512-7FCE4F4D0D8A}">
      <dgm:prSet/>
      <dgm:spPr/>
      <dgm:t>
        <a:bodyPr/>
        <a:lstStyle/>
        <a:p>
          <a:endParaRPr lang="en-US"/>
        </a:p>
      </dgm:t>
    </dgm:pt>
    <dgm:pt modelId="{552F9EB2-B5FF-474B-B5D5-CA255C89AE07}">
      <dgm:prSet phldrT="[Text]"/>
      <dgm:spPr/>
      <dgm:t>
        <a:bodyPr/>
        <a:lstStyle/>
        <a:p>
          <a:r>
            <a:rPr lang="en-US" dirty="0" smtClean="0"/>
            <a:t>Comparison Analysis</a:t>
          </a:r>
          <a:endParaRPr lang="en-US" dirty="0"/>
        </a:p>
      </dgm:t>
    </dgm:pt>
    <dgm:pt modelId="{CE46DDD1-D6CF-1642-8F7F-8F00FE0AEA1E}" type="parTrans" cxnId="{753BDEC4-9FE7-CD42-8C64-193D7EFC0A2C}">
      <dgm:prSet/>
      <dgm:spPr/>
      <dgm:t>
        <a:bodyPr/>
        <a:lstStyle/>
        <a:p>
          <a:endParaRPr lang="en-US"/>
        </a:p>
      </dgm:t>
    </dgm:pt>
    <dgm:pt modelId="{222775F4-6C16-0545-94DC-8A8268B41E09}" type="sibTrans" cxnId="{753BDEC4-9FE7-CD42-8C64-193D7EFC0A2C}">
      <dgm:prSet/>
      <dgm:spPr/>
      <dgm:t>
        <a:bodyPr/>
        <a:lstStyle/>
        <a:p>
          <a:endParaRPr lang="en-US"/>
        </a:p>
      </dgm:t>
    </dgm:pt>
    <dgm:pt modelId="{9F05E8D1-4064-E640-940E-ADD72EF6D611}">
      <dgm:prSet phldrT="[Text]"/>
      <dgm:spPr/>
      <dgm:t>
        <a:bodyPr/>
        <a:lstStyle/>
        <a:p>
          <a:r>
            <a:rPr lang="en-US" dirty="0" smtClean="0"/>
            <a:t>Cost Analysis</a:t>
          </a:r>
          <a:endParaRPr lang="en-US" dirty="0"/>
        </a:p>
      </dgm:t>
    </dgm:pt>
    <dgm:pt modelId="{0B5C4792-8757-AC4D-A8C2-F2FDE5460C15}" type="parTrans" cxnId="{CB962C17-6168-984B-BECB-01FCDFEBC779}">
      <dgm:prSet/>
      <dgm:spPr/>
      <dgm:t>
        <a:bodyPr/>
        <a:lstStyle/>
        <a:p>
          <a:endParaRPr lang="en-US"/>
        </a:p>
      </dgm:t>
    </dgm:pt>
    <dgm:pt modelId="{AC6D2C27-F0F6-944D-B8A0-6979ACF71962}" type="sibTrans" cxnId="{CB962C17-6168-984B-BECB-01FCDFEBC779}">
      <dgm:prSet/>
      <dgm:spPr/>
      <dgm:t>
        <a:bodyPr/>
        <a:lstStyle/>
        <a:p>
          <a:endParaRPr lang="en-US"/>
        </a:p>
      </dgm:t>
    </dgm:pt>
    <dgm:pt modelId="{50ABA769-6B73-8E43-8DEA-18834C93889C}" type="pres">
      <dgm:prSet presAssocID="{83E50532-1B2F-7E40-8146-D8F6DCB42F8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BF9F44-37EB-CF46-B8E7-774B20796B9E}" type="pres">
      <dgm:prSet presAssocID="{D25B2A8D-2C96-8E46-B34B-787927C5A891}" presName="compNode" presStyleCnt="0"/>
      <dgm:spPr/>
    </dgm:pt>
    <dgm:pt modelId="{1273C721-C978-7A4E-A559-926BA33D9BAE}" type="pres">
      <dgm:prSet presAssocID="{D25B2A8D-2C96-8E46-B34B-787927C5A891}" presName="aNode" presStyleLbl="bgShp" presStyleIdx="0" presStyleCnt="3" custLinFactNeighborX="6967" custLinFactNeighborY="-10126"/>
      <dgm:spPr/>
      <dgm:t>
        <a:bodyPr/>
        <a:lstStyle/>
        <a:p>
          <a:endParaRPr lang="en-US"/>
        </a:p>
      </dgm:t>
    </dgm:pt>
    <dgm:pt modelId="{9042118A-E61B-624A-AD45-E5340F54044A}" type="pres">
      <dgm:prSet presAssocID="{D25B2A8D-2C96-8E46-B34B-787927C5A891}" presName="textNode" presStyleLbl="bgShp" presStyleIdx="0" presStyleCnt="3"/>
      <dgm:spPr/>
      <dgm:t>
        <a:bodyPr/>
        <a:lstStyle/>
        <a:p>
          <a:endParaRPr lang="en-US"/>
        </a:p>
      </dgm:t>
    </dgm:pt>
    <dgm:pt modelId="{C98836B6-06A6-A74A-8356-F501B06FD002}" type="pres">
      <dgm:prSet presAssocID="{D25B2A8D-2C96-8E46-B34B-787927C5A891}" presName="compChildNode" presStyleCnt="0"/>
      <dgm:spPr/>
    </dgm:pt>
    <dgm:pt modelId="{26CDBD6C-B22C-3E45-BFDB-1A91DCA0271D}" type="pres">
      <dgm:prSet presAssocID="{D25B2A8D-2C96-8E46-B34B-787927C5A891}" presName="theInnerList" presStyleCnt="0"/>
      <dgm:spPr/>
    </dgm:pt>
    <dgm:pt modelId="{CFEE253E-3FCC-874C-B562-9F1BD7E0F7A6}" type="pres">
      <dgm:prSet presAssocID="{D927EEFB-D095-D149-ADBA-704197023340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5E6BE-8343-144F-B016-D0EA08984774}" type="pres">
      <dgm:prSet presAssocID="{D927EEFB-D095-D149-ADBA-704197023340}" presName="aSpace2" presStyleCnt="0"/>
      <dgm:spPr/>
    </dgm:pt>
    <dgm:pt modelId="{E990DBFA-176A-E440-BDD5-5B0EB2F06268}" type="pres">
      <dgm:prSet presAssocID="{552F9EB2-B5FF-474B-B5D5-CA255C89AE07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5533B-519B-BB45-8C06-2DB345E18719}" type="pres">
      <dgm:prSet presAssocID="{552F9EB2-B5FF-474B-B5D5-CA255C89AE07}" presName="aSpace2" presStyleCnt="0"/>
      <dgm:spPr/>
    </dgm:pt>
    <dgm:pt modelId="{6DC829B7-78B3-6B45-BB33-BF75DC042FA8}" type="pres">
      <dgm:prSet presAssocID="{9F05E8D1-4064-E640-940E-ADD72EF6D611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78A61-FCF7-D34D-BBDA-6120E5D57959}" type="pres">
      <dgm:prSet presAssocID="{D25B2A8D-2C96-8E46-B34B-787927C5A891}" presName="aSpace" presStyleCnt="0"/>
      <dgm:spPr/>
    </dgm:pt>
    <dgm:pt modelId="{30EC477B-E89B-EC47-B575-F027629DF1BD}" type="pres">
      <dgm:prSet presAssocID="{58F54545-4E99-9640-87F5-986F7A76F1C6}" presName="compNode" presStyleCnt="0"/>
      <dgm:spPr/>
    </dgm:pt>
    <dgm:pt modelId="{5D2F1667-31F2-5443-818C-F52EF7A79DD8}" type="pres">
      <dgm:prSet presAssocID="{58F54545-4E99-9640-87F5-986F7A76F1C6}" presName="aNode" presStyleLbl="bgShp" presStyleIdx="1" presStyleCnt="3" custLinFactNeighborX="0"/>
      <dgm:spPr/>
      <dgm:t>
        <a:bodyPr/>
        <a:lstStyle/>
        <a:p>
          <a:endParaRPr lang="en-US"/>
        </a:p>
      </dgm:t>
    </dgm:pt>
    <dgm:pt modelId="{B5234297-DAF4-2A42-84DD-B1A5BF6588C4}" type="pres">
      <dgm:prSet presAssocID="{58F54545-4E99-9640-87F5-986F7A76F1C6}" presName="textNode" presStyleLbl="bgShp" presStyleIdx="1" presStyleCnt="3"/>
      <dgm:spPr/>
      <dgm:t>
        <a:bodyPr/>
        <a:lstStyle/>
        <a:p>
          <a:endParaRPr lang="en-US"/>
        </a:p>
      </dgm:t>
    </dgm:pt>
    <dgm:pt modelId="{5E0800BE-3751-524C-A544-92371A8A63BC}" type="pres">
      <dgm:prSet presAssocID="{58F54545-4E99-9640-87F5-986F7A76F1C6}" presName="compChildNode" presStyleCnt="0"/>
      <dgm:spPr/>
    </dgm:pt>
    <dgm:pt modelId="{97F7620F-5F2F-C848-B800-0FFFA0786031}" type="pres">
      <dgm:prSet presAssocID="{58F54545-4E99-9640-87F5-986F7A76F1C6}" presName="theInnerList" presStyleCnt="0"/>
      <dgm:spPr/>
    </dgm:pt>
    <dgm:pt modelId="{CD25DCD7-6AA8-EE43-93D2-D2257E680426}" type="pres">
      <dgm:prSet presAssocID="{2E437B35-4DEC-BE4A-BD4C-8709572EB4B1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8C096-6856-594E-BF22-B44524235B28}" type="pres">
      <dgm:prSet presAssocID="{2E437B35-4DEC-BE4A-BD4C-8709572EB4B1}" presName="aSpace2" presStyleCnt="0"/>
      <dgm:spPr/>
    </dgm:pt>
    <dgm:pt modelId="{82C224BD-156E-A845-878C-C4E5D0B54153}" type="pres">
      <dgm:prSet presAssocID="{D2564932-9C3A-4E4D-880E-B567089CB456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55904-5773-754B-950D-07B70A2F9674}" type="pres">
      <dgm:prSet presAssocID="{D2564932-9C3A-4E4D-880E-B567089CB456}" presName="aSpace2" presStyleCnt="0"/>
      <dgm:spPr/>
    </dgm:pt>
    <dgm:pt modelId="{889106C7-14E0-6446-B935-5C6BA6CEAE80}" type="pres">
      <dgm:prSet presAssocID="{8D97402E-4A8D-1747-BFC8-FFBB6A9BCC9B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3AE18C-B3D3-1F44-826E-5ECAF2936875}" type="pres">
      <dgm:prSet presAssocID="{58F54545-4E99-9640-87F5-986F7A76F1C6}" presName="aSpace" presStyleCnt="0"/>
      <dgm:spPr/>
    </dgm:pt>
    <dgm:pt modelId="{8A494495-449C-ED4D-BCD4-1B154CEBB37A}" type="pres">
      <dgm:prSet presAssocID="{9955413C-ECC6-D049-A883-8022127647CC}" presName="compNode" presStyleCnt="0"/>
      <dgm:spPr/>
    </dgm:pt>
    <dgm:pt modelId="{0E12601A-F3B0-0046-A432-6C84EB160E65}" type="pres">
      <dgm:prSet presAssocID="{9955413C-ECC6-D049-A883-8022127647CC}" presName="aNode" presStyleLbl="bgShp" presStyleIdx="2" presStyleCnt="3" custLinFactNeighborX="4391"/>
      <dgm:spPr/>
      <dgm:t>
        <a:bodyPr/>
        <a:lstStyle/>
        <a:p>
          <a:endParaRPr lang="en-US"/>
        </a:p>
      </dgm:t>
    </dgm:pt>
    <dgm:pt modelId="{F92908BD-C885-C54F-B0CA-5226ACB41623}" type="pres">
      <dgm:prSet presAssocID="{9955413C-ECC6-D049-A883-8022127647CC}" presName="textNode" presStyleLbl="bgShp" presStyleIdx="2" presStyleCnt="3"/>
      <dgm:spPr/>
      <dgm:t>
        <a:bodyPr/>
        <a:lstStyle/>
        <a:p>
          <a:endParaRPr lang="en-US"/>
        </a:p>
      </dgm:t>
    </dgm:pt>
    <dgm:pt modelId="{081E93B6-CC43-654A-9F82-925882840DBC}" type="pres">
      <dgm:prSet presAssocID="{9955413C-ECC6-D049-A883-8022127647CC}" presName="compChildNode" presStyleCnt="0"/>
      <dgm:spPr/>
    </dgm:pt>
    <dgm:pt modelId="{5645FCBF-DA09-BC4A-8F45-EC237D7677E5}" type="pres">
      <dgm:prSet presAssocID="{9955413C-ECC6-D049-A883-8022127647CC}" presName="theInnerList" presStyleCnt="0"/>
      <dgm:spPr/>
    </dgm:pt>
    <dgm:pt modelId="{16E1E165-4774-3747-9152-67D6373D9FD2}" type="pres">
      <dgm:prSet presAssocID="{1C6A82F5-CE26-914E-BDDC-5D8A409C1687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14283-E4F0-7E42-B81D-9DFA86E41489}" type="pres">
      <dgm:prSet presAssocID="{1C6A82F5-CE26-914E-BDDC-5D8A409C1687}" presName="aSpace2" presStyleCnt="0"/>
      <dgm:spPr/>
    </dgm:pt>
    <dgm:pt modelId="{3B40503D-92F7-B547-B590-160FD680E83D}" type="pres">
      <dgm:prSet presAssocID="{8B3011AB-7EC3-0D48-8363-C01BDDE61D29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C9095-F01C-3D41-BDC3-C42750C9B054}" type="pres">
      <dgm:prSet presAssocID="{8B3011AB-7EC3-0D48-8363-C01BDDE61D29}" presName="aSpace2" presStyleCnt="0"/>
      <dgm:spPr/>
    </dgm:pt>
    <dgm:pt modelId="{62AB14E3-F23B-8643-AACA-3AA3E924F256}" type="pres">
      <dgm:prSet presAssocID="{FF4536D6-122C-CA40-8DA2-9FE592A2EF1B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96AA4-393B-CE46-86F5-72178E3E1AC2}" type="pres">
      <dgm:prSet presAssocID="{FF4536D6-122C-CA40-8DA2-9FE592A2EF1B}" presName="aSpace2" presStyleCnt="0"/>
      <dgm:spPr/>
    </dgm:pt>
    <dgm:pt modelId="{D899320E-A7BF-124F-AD8F-DD07284C5891}" type="pres">
      <dgm:prSet presAssocID="{53AD2039-A936-5D4A-B4C0-3E0B17091BE3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0C1660-A27C-5140-A438-8B69EC574624}" srcId="{83E50532-1B2F-7E40-8146-D8F6DCB42F84}" destId="{58F54545-4E99-9640-87F5-986F7A76F1C6}" srcOrd="1" destOrd="0" parTransId="{2316FEB7-AFDC-704E-9671-B623FDBB5ACC}" sibTransId="{E3E8AB8B-BAB2-5349-881C-0FA416AEF28B}"/>
    <dgm:cxn modelId="{EBA6A19E-CA97-504C-B62F-9BAAD7CF7991}" type="presOf" srcId="{FF4536D6-122C-CA40-8DA2-9FE592A2EF1B}" destId="{62AB14E3-F23B-8643-AACA-3AA3E924F256}" srcOrd="0" destOrd="0" presId="urn:microsoft.com/office/officeart/2005/8/layout/lProcess2"/>
    <dgm:cxn modelId="{1EC001FF-1BD1-B741-8D0F-BAC6A0BAE4AC}" type="presOf" srcId="{58F54545-4E99-9640-87F5-986F7A76F1C6}" destId="{B5234297-DAF4-2A42-84DD-B1A5BF6588C4}" srcOrd="1" destOrd="0" presId="urn:microsoft.com/office/officeart/2005/8/layout/lProcess2"/>
    <dgm:cxn modelId="{6D67410A-0891-BB4A-BCB9-1D0B9582C736}" srcId="{58F54545-4E99-9640-87F5-986F7A76F1C6}" destId="{D2564932-9C3A-4E4D-880E-B567089CB456}" srcOrd="1" destOrd="0" parTransId="{2535DD00-0601-9143-A020-B5430A1F83F2}" sibTransId="{8BB9A451-035C-9C4F-8068-0B44FF6BA84E}"/>
    <dgm:cxn modelId="{FD7B1EED-555F-D847-982A-7189D5859D70}" type="presOf" srcId="{9955413C-ECC6-D049-A883-8022127647CC}" destId="{F92908BD-C885-C54F-B0CA-5226ACB41623}" srcOrd="1" destOrd="0" presId="urn:microsoft.com/office/officeart/2005/8/layout/lProcess2"/>
    <dgm:cxn modelId="{3F9693B6-7C5B-9349-A3C2-0FF3F01FF405}" srcId="{9955413C-ECC6-D049-A883-8022127647CC}" destId="{1C6A82F5-CE26-914E-BDDC-5D8A409C1687}" srcOrd="0" destOrd="0" parTransId="{A8E1E8A7-C380-DF4E-B193-3CF4BEC5156E}" sibTransId="{83E317FB-42AF-A442-937C-7698AFADC11D}"/>
    <dgm:cxn modelId="{62B33DA9-9D6B-D24F-8512-7FCE4F4D0D8A}" srcId="{D25B2A8D-2C96-8E46-B34B-787927C5A891}" destId="{D927EEFB-D095-D149-ADBA-704197023340}" srcOrd="0" destOrd="0" parTransId="{E4A12181-8206-CC46-9DB7-F9051CF94260}" sibTransId="{36956224-EC8A-3246-A9D0-75A7E34E682C}"/>
    <dgm:cxn modelId="{DC00BCEE-5570-CF41-9B88-57FFCB656B73}" type="presOf" srcId="{83E50532-1B2F-7E40-8146-D8F6DCB42F84}" destId="{50ABA769-6B73-8E43-8DEA-18834C93889C}" srcOrd="0" destOrd="0" presId="urn:microsoft.com/office/officeart/2005/8/layout/lProcess2"/>
    <dgm:cxn modelId="{ACB09BCE-9799-A644-9279-90A2306AD4D0}" type="presOf" srcId="{D2564932-9C3A-4E4D-880E-B567089CB456}" destId="{82C224BD-156E-A845-878C-C4E5D0B54153}" srcOrd="0" destOrd="0" presId="urn:microsoft.com/office/officeart/2005/8/layout/lProcess2"/>
    <dgm:cxn modelId="{C64AF0A4-0BA4-2943-8105-98D3BD38D7BB}" type="presOf" srcId="{9955413C-ECC6-D049-A883-8022127647CC}" destId="{0E12601A-F3B0-0046-A432-6C84EB160E65}" srcOrd="0" destOrd="0" presId="urn:microsoft.com/office/officeart/2005/8/layout/lProcess2"/>
    <dgm:cxn modelId="{719A39AA-5BB5-4841-98C6-3E7FDAC13107}" srcId="{83E50532-1B2F-7E40-8146-D8F6DCB42F84}" destId="{D25B2A8D-2C96-8E46-B34B-787927C5A891}" srcOrd="0" destOrd="0" parTransId="{875EA709-6561-9946-B055-0C27EA4142CD}" sibTransId="{7B9BC0DA-9AAF-4149-A94C-EA772AC48F90}"/>
    <dgm:cxn modelId="{2E3DCC8B-8647-EA40-821B-F5FD821C7B7F}" type="presOf" srcId="{53AD2039-A936-5D4A-B4C0-3E0B17091BE3}" destId="{D899320E-A7BF-124F-AD8F-DD07284C5891}" srcOrd="0" destOrd="0" presId="urn:microsoft.com/office/officeart/2005/8/layout/lProcess2"/>
    <dgm:cxn modelId="{120E9E83-F17F-2E45-B192-B0E27D2A4A6E}" srcId="{9955413C-ECC6-D049-A883-8022127647CC}" destId="{FF4536D6-122C-CA40-8DA2-9FE592A2EF1B}" srcOrd="2" destOrd="0" parTransId="{1D9E6793-B54D-FB4B-AC1F-B5CD0825C3BF}" sibTransId="{BCB9847F-0041-6B48-89EE-6A7BCE2B9AF8}"/>
    <dgm:cxn modelId="{D7297B81-99A2-224C-93F4-58313414CE98}" type="presOf" srcId="{D25B2A8D-2C96-8E46-B34B-787927C5A891}" destId="{1273C721-C978-7A4E-A559-926BA33D9BAE}" srcOrd="0" destOrd="0" presId="urn:microsoft.com/office/officeart/2005/8/layout/lProcess2"/>
    <dgm:cxn modelId="{1E46601C-6358-144D-B43D-B537B6F5C831}" srcId="{83E50532-1B2F-7E40-8146-D8F6DCB42F84}" destId="{9955413C-ECC6-D049-A883-8022127647CC}" srcOrd="2" destOrd="0" parTransId="{2FC46674-C5BE-D04F-9798-01DD32DAF452}" sibTransId="{3F4D4FB7-FD40-A543-B6D0-0A01B363ACEF}"/>
    <dgm:cxn modelId="{5A1D5526-D4E6-4843-8905-74403AAA28AA}" type="presOf" srcId="{552F9EB2-B5FF-474B-B5D5-CA255C89AE07}" destId="{E990DBFA-176A-E440-BDD5-5B0EB2F06268}" srcOrd="0" destOrd="0" presId="urn:microsoft.com/office/officeart/2005/8/layout/lProcess2"/>
    <dgm:cxn modelId="{994EE979-3BB0-004E-BB1E-B340C512E27F}" srcId="{58F54545-4E99-9640-87F5-986F7A76F1C6}" destId="{2E437B35-4DEC-BE4A-BD4C-8709572EB4B1}" srcOrd="0" destOrd="0" parTransId="{88C26BF8-0FD2-804E-9464-67AF935AA768}" sibTransId="{370CA3EC-2258-6B4D-AE82-1D5FECB706DA}"/>
    <dgm:cxn modelId="{9BAF5CF1-8C1A-9541-A588-29F7951925A3}" srcId="{58F54545-4E99-9640-87F5-986F7A76F1C6}" destId="{8D97402E-4A8D-1747-BFC8-FFBB6A9BCC9B}" srcOrd="2" destOrd="0" parTransId="{B974B2CF-38B3-8843-8C5A-3306CFFFB70E}" sibTransId="{EF5F4E94-2B47-164D-A29D-F73E0EB88C6F}"/>
    <dgm:cxn modelId="{CB962C17-6168-984B-BECB-01FCDFEBC779}" srcId="{D25B2A8D-2C96-8E46-B34B-787927C5A891}" destId="{9F05E8D1-4064-E640-940E-ADD72EF6D611}" srcOrd="2" destOrd="0" parTransId="{0B5C4792-8757-AC4D-A8C2-F2FDE5460C15}" sibTransId="{AC6D2C27-F0F6-944D-B8A0-6979ACF71962}"/>
    <dgm:cxn modelId="{9AC1B6F6-13AD-D348-8D8B-C5FAB7275887}" type="presOf" srcId="{1C6A82F5-CE26-914E-BDDC-5D8A409C1687}" destId="{16E1E165-4774-3747-9152-67D6373D9FD2}" srcOrd="0" destOrd="0" presId="urn:microsoft.com/office/officeart/2005/8/layout/lProcess2"/>
    <dgm:cxn modelId="{C3C220AC-5933-594E-84ED-CDB3E2D99D61}" type="presOf" srcId="{8B3011AB-7EC3-0D48-8363-C01BDDE61D29}" destId="{3B40503D-92F7-B547-B590-160FD680E83D}" srcOrd="0" destOrd="0" presId="urn:microsoft.com/office/officeart/2005/8/layout/lProcess2"/>
    <dgm:cxn modelId="{AE937D5A-04CE-B34F-87D6-E729C4649BEE}" type="presOf" srcId="{9F05E8D1-4064-E640-940E-ADD72EF6D611}" destId="{6DC829B7-78B3-6B45-BB33-BF75DC042FA8}" srcOrd="0" destOrd="0" presId="urn:microsoft.com/office/officeart/2005/8/layout/lProcess2"/>
    <dgm:cxn modelId="{E2808F8D-5686-4147-AF40-A6396731701C}" type="presOf" srcId="{58F54545-4E99-9640-87F5-986F7A76F1C6}" destId="{5D2F1667-31F2-5443-818C-F52EF7A79DD8}" srcOrd="0" destOrd="0" presId="urn:microsoft.com/office/officeart/2005/8/layout/lProcess2"/>
    <dgm:cxn modelId="{620C03F9-9382-BD45-B116-D0477B69693F}" type="presOf" srcId="{8D97402E-4A8D-1747-BFC8-FFBB6A9BCC9B}" destId="{889106C7-14E0-6446-B935-5C6BA6CEAE80}" srcOrd="0" destOrd="0" presId="urn:microsoft.com/office/officeart/2005/8/layout/lProcess2"/>
    <dgm:cxn modelId="{4753D91B-E79D-DE45-BBD9-22B21AC3FD1B}" srcId="{9955413C-ECC6-D049-A883-8022127647CC}" destId="{8B3011AB-7EC3-0D48-8363-C01BDDE61D29}" srcOrd="1" destOrd="0" parTransId="{B3D07680-3C4F-2445-8265-F418BF64BFB0}" sibTransId="{EAAA8C2D-44F6-904B-9145-CD24EA10824A}"/>
    <dgm:cxn modelId="{5D7F11E9-19B4-0444-8E8F-5B4D252A36BF}" type="presOf" srcId="{D25B2A8D-2C96-8E46-B34B-787927C5A891}" destId="{9042118A-E61B-624A-AD45-E5340F54044A}" srcOrd="1" destOrd="0" presId="urn:microsoft.com/office/officeart/2005/8/layout/lProcess2"/>
    <dgm:cxn modelId="{BCFEF3B1-FEA9-D447-820F-7AB972020303}" type="presOf" srcId="{2E437B35-4DEC-BE4A-BD4C-8709572EB4B1}" destId="{CD25DCD7-6AA8-EE43-93D2-D2257E680426}" srcOrd="0" destOrd="0" presId="urn:microsoft.com/office/officeart/2005/8/layout/lProcess2"/>
    <dgm:cxn modelId="{9742C244-5EB1-DB4F-9116-0E21DDBA2E07}" type="presOf" srcId="{D927EEFB-D095-D149-ADBA-704197023340}" destId="{CFEE253E-3FCC-874C-B562-9F1BD7E0F7A6}" srcOrd="0" destOrd="0" presId="urn:microsoft.com/office/officeart/2005/8/layout/lProcess2"/>
    <dgm:cxn modelId="{BA05B1A2-8392-5842-AEF8-6A71D3D5A3DD}" srcId="{9955413C-ECC6-D049-A883-8022127647CC}" destId="{53AD2039-A936-5D4A-B4C0-3E0B17091BE3}" srcOrd="3" destOrd="0" parTransId="{C3EFB630-5C1D-9640-BF4A-94DF538C8B84}" sibTransId="{78D305B5-AE90-B941-B242-C198880F69EA}"/>
    <dgm:cxn modelId="{753BDEC4-9FE7-CD42-8C64-193D7EFC0A2C}" srcId="{D25B2A8D-2C96-8E46-B34B-787927C5A891}" destId="{552F9EB2-B5FF-474B-B5D5-CA255C89AE07}" srcOrd="1" destOrd="0" parTransId="{CE46DDD1-D6CF-1642-8F7F-8F00FE0AEA1E}" sibTransId="{222775F4-6C16-0545-94DC-8A8268B41E09}"/>
    <dgm:cxn modelId="{1CE035AE-C08F-804A-9929-755498C6013E}" type="presParOf" srcId="{50ABA769-6B73-8E43-8DEA-18834C93889C}" destId="{F8BF9F44-37EB-CF46-B8E7-774B20796B9E}" srcOrd="0" destOrd="0" presId="urn:microsoft.com/office/officeart/2005/8/layout/lProcess2"/>
    <dgm:cxn modelId="{2A3FB2F0-944E-AF42-A7C9-449F1B90B4A2}" type="presParOf" srcId="{F8BF9F44-37EB-CF46-B8E7-774B20796B9E}" destId="{1273C721-C978-7A4E-A559-926BA33D9BAE}" srcOrd="0" destOrd="0" presId="urn:microsoft.com/office/officeart/2005/8/layout/lProcess2"/>
    <dgm:cxn modelId="{26E08C58-ED02-134C-9EB8-F6017E102E6C}" type="presParOf" srcId="{F8BF9F44-37EB-CF46-B8E7-774B20796B9E}" destId="{9042118A-E61B-624A-AD45-E5340F54044A}" srcOrd="1" destOrd="0" presId="urn:microsoft.com/office/officeart/2005/8/layout/lProcess2"/>
    <dgm:cxn modelId="{B94B7E6C-2A8E-3C48-A8DA-E24DC1BF2B78}" type="presParOf" srcId="{F8BF9F44-37EB-CF46-B8E7-774B20796B9E}" destId="{C98836B6-06A6-A74A-8356-F501B06FD002}" srcOrd="2" destOrd="0" presId="urn:microsoft.com/office/officeart/2005/8/layout/lProcess2"/>
    <dgm:cxn modelId="{868BC126-88D2-3548-A3FF-87C5B2D3A2A0}" type="presParOf" srcId="{C98836B6-06A6-A74A-8356-F501B06FD002}" destId="{26CDBD6C-B22C-3E45-BFDB-1A91DCA0271D}" srcOrd="0" destOrd="0" presId="urn:microsoft.com/office/officeart/2005/8/layout/lProcess2"/>
    <dgm:cxn modelId="{E2A91958-F0E7-214B-92A0-0A4A4188DFEA}" type="presParOf" srcId="{26CDBD6C-B22C-3E45-BFDB-1A91DCA0271D}" destId="{CFEE253E-3FCC-874C-B562-9F1BD7E0F7A6}" srcOrd="0" destOrd="0" presId="urn:microsoft.com/office/officeart/2005/8/layout/lProcess2"/>
    <dgm:cxn modelId="{BE1D203C-17F2-C54F-8B93-0B988010C18F}" type="presParOf" srcId="{26CDBD6C-B22C-3E45-BFDB-1A91DCA0271D}" destId="{D025E6BE-8343-144F-B016-D0EA08984774}" srcOrd="1" destOrd="0" presId="urn:microsoft.com/office/officeart/2005/8/layout/lProcess2"/>
    <dgm:cxn modelId="{9A0E8BCE-36D6-3946-B2FE-738DB8FCCAC7}" type="presParOf" srcId="{26CDBD6C-B22C-3E45-BFDB-1A91DCA0271D}" destId="{E990DBFA-176A-E440-BDD5-5B0EB2F06268}" srcOrd="2" destOrd="0" presId="urn:microsoft.com/office/officeart/2005/8/layout/lProcess2"/>
    <dgm:cxn modelId="{6E9432EB-59DE-3046-85B0-FD5524143FBC}" type="presParOf" srcId="{26CDBD6C-B22C-3E45-BFDB-1A91DCA0271D}" destId="{E1F5533B-519B-BB45-8C06-2DB345E18719}" srcOrd="3" destOrd="0" presId="urn:microsoft.com/office/officeart/2005/8/layout/lProcess2"/>
    <dgm:cxn modelId="{5DBBA0FE-BE7A-1A47-A986-3A36F4515080}" type="presParOf" srcId="{26CDBD6C-B22C-3E45-BFDB-1A91DCA0271D}" destId="{6DC829B7-78B3-6B45-BB33-BF75DC042FA8}" srcOrd="4" destOrd="0" presId="urn:microsoft.com/office/officeart/2005/8/layout/lProcess2"/>
    <dgm:cxn modelId="{A3760D12-56AF-3E41-94F1-1A130366F809}" type="presParOf" srcId="{50ABA769-6B73-8E43-8DEA-18834C93889C}" destId="{FA778A61-FCF7-D34D-BBDA-6120E5D57959}" srcOrd="1" destOrd="0" presId="urn:microsoft.com/office/officeart/2005/8/layout/lProcess2"/>
    <dgm:cxn modelId="{A09A60E1-1E4C-564F-8EDD-FB9B621A378C}" type="presParOf" srcId="{50ABA769-6B73-8E43-8DEA-18834C93889C}" destId="{30EC477B-E89B-EC47-B575-F027629DF1BD}" srcOrd="2" destOrd="0" presId="urn:microsoft.com/office/officeart/2005/8/layout/lProcess2"/>
    <dgm:cxn modelId="{68227841-0FF0-054A-96A3-D987D6CB98E0}" type="presParOf" srcId="{30EC477B-E89B-EC47-B575-F027629DF1BD}" destId="{5D2F1667-31F2-5443-818C-F52EF7A79DD8}" srcOrd="0" destOrd="0" presId="urn:microsoft.com/office/officeart/2005/8/layout/lProcess2"/>
    <dgm:cxn modelId="{C25AF362-6ABA-EF41-83B9-FB469CDDF9ED}" type="presParOf" srcId="{30EC477B-E89B-EC47-B575-F027629DF1BD}" destId="{B5234297-DAF4-2A42-84DD-B1A5BF6588C4}" srcOrd="1" destOrd="0" presId="urn:microsoft.com/office/officeart/2005/8/layout/lProcess2"/>
    <dgm:cxn modelId="{87C74EAD-72B2-D246-BA22-D3F83DFFA4AF}" type="presParOf" srcId="{30EC477B-E89B-EC47-B575-F027629DF1BD}" destId="{5E0800BE-3751-524C-A544-92371A8A63BC}" srcOrd="2" destOrd="0" presId="urn:microsoft.com/office/officeart/2005/8/layout/lProcess2"/>
    <dgm:cxn modelId="{F897CF9C-3E1A-0348-9055-15CD0C0B1778}" type="presParOf" srcId="{5E0800BE-3751-524C-A544-92371A8A63BC}" destId="{97F7620F-5F2F-C848-B800-0FFFA0786031}" srcOrd="0" destOrd="0" presId="urn:microsoft.com/office/officeart/2005/8/layout/lProcess2"/>
    <dgm:cxn modelId="{B8B8E358-BBB1-9941-973E-A1220C9AF2EF}" type="presParOf" srcId="{97F7620F-5F2F-C848-B800-0FFFA0786031}" destId="{CD25DCD7-6AA8-EE43-93D2-D2257E680426}" srcOrd="0" destOrd="0" presId="urn:microsoft.com/office/officeart/2005/8/layout/lProcess2"/>
    <dgm:cxn modelId="{B32CD9E0-065E-0742-8257-5FDAAAEBB04E}" type="presParOf" srcId="{97F7620F-5F2F-C848-B800-0FFFA0786031}" destId="{C1E8C096-6856-594E-BF22-B44524235B28}" srcOrd="1" destOrd="0" presId="urn:microsoft.com/office/officeart/2005/8/layout/lProcess2"/>
    <dgm:cxn modelId="{452EF0EF-548F-CE49-9E2A-D90BF379C322}" type="presParOf" srcId="{97F7620F-5F2F-C848-B800-0FFFA0786031}" destId="{82C224BD-156E-A845-878C-C4E5D0B54153}" srcOrd="2" destOrd="0" presId="urn:microsoft.com/office/officeart/2005/8/layout/lProcess2"/>
    <dgm:cxn modelId="{4F02B911-FA00-ED4D-9AC2-9C590AAC1CA5}" type="presParOf" srcId="{97F7620F-5F2F-C848-B800-0FFFA0786031}" destId="{01555904-5773-754B-950D-07B70A2F9674}" srcOrd="3" destOrd="0" presId="urn:microsoft.com/office/officeart/2005/8/layout/lProcess2"/>
    <dgm:cxn modelId="{5C8CF96C-271D-154D-AB55-2B52ABA55315}" type="presParOf" srcId="{97F7620F-5F2F-C848-B800-0FFFA0786031}" destId="{889106C7-14E0-6446-B935-5C6BA6CEAE80}" srcOrd="4" destOrd="0" presId="urn:microsoft.com/office/officeart/2005/8/layout/lProcess2"/>
    <dgm:cxn modelId="{5598A29E-75A0-7543-AF82-13C8815358E4}" type="presParOf" srcId="{50ABA769-6B73-8E43-8DEA-18834C93889C}" destId="{703AE18C-B3D3-1F44-826E-5ECAF2936875}" srcOrd="3" destOrd="0" presId="urn:microsoft.com/office/officeart/2005/8/layout/lProcess2"/>
    <dgm:cxn modelId="{63481B34-F13F-3148-82CA-AF423E9F9988}" type="presParOf" srcId="{50ABA769-6B73-8E43-8DEA-18834C93889C}" destId="{8A494495-449C-ED4D-BCD4-1B154CEBB37A}" srcOrd="4" destOrd="0" presId="urn:microsoft.com/office/officeart/2005/8/layout/lProcess2"/>
    <dgm:cxn modelId="{69D6E808-1E03-F049-A29B-85399C47FF1B}" type="presParOf" srcId="{8A494495-449C-ED4D-BCD4-1B154CEBB37A}" destId="{0E12601A-F3B0-0046-A432-6C84EB160E65}" srcOrd="0" destOrd="0" presId="urn:microsoft.com/office/officeart/2005/8/layout/lProcess2"/>
    <dgm:cxn modelId="{3EDFCAEB-0080-7346-91FB-ABFC35775FE2}" type="presParOf" srcId="{8A494495-449C-ED4D-BCD4-1B154CEBB37A}" destId="{F92908BD-C885-C54F-B0CA-5226ACB41623}" srcOrd="1" destOrd="0" presId="urn:microsoft.com/office/officeart/2005/8/layout/lProcess2"/>
    <dgm:cxn modelId="{C413944F-45A9-3545-8514-14C885C21912}" type="presParOf" srcId="{8A494495-449C-ED4D-BCD4-1B154CEBB37A}" destId="{081E93B6-CC43-654A-9F82-925882840DBC}" srcOrd="2" destOrd="0" presId="urn:microsoft.com/office/officeart/2005/8/layout/lProcess2"/>
    <dgm:cxn modelId="{78356E7B-A67D-1546-AE7E-97E59A7F9FF4}" type="presParOf" srcId="{081E93B6-CC43-654A-9F82-925882840DBC}" destId="{5645FCBF-DA09-BC4A-8F45-EC237D7677E5}" srcOrd="0" destOrd="0" presId="urn:microsoft.com/office/officeart/2005/8/layout/lProcess2"/>
    <dgm:cxn modelId="{CEB701E3-7AC4-3F4F-98F5-92884AD3E9D1}" type="presParOf" srcId="{5645FCBF-DA09-BC4A-8F45-EC237D7677E5}" destId="{16E1E165-4774-3747-9152-67D6373D9FD2}" srcOrd="0" destOrd="0" presId="urn:microsoft.com/office/officeart/2005/8/layout/lProcess2"/>
    <dgm:cxn modelId="{CB42FAA0-AC48-F546-9004-3B28E6E072D4}" type="presParOf" srcId="{5645FCBF-DA09-BC4A-8F45-EC237D7677E5}" destId="{40314283-E4F0-7E42-B81D-9DFA86E41489}" srcOrd="1" destOrd="0" presId="urn:microsoft.com/office/officeart/2005/8/layout/lProcess2"/>
    <dgm:cxn modelId="{A55D3873-BBDD-C943-BFDC-07869F208FC4}" type="presParOf" srcId="{5645FCBF-DA09-BC4A-8F45-EC237D7677E5}" destId="{3B40503D-92F7-B547-B590-160FD680E83D}" srcOrd="2" destOrd="0" presId="urn:microsoft.com/office/officeart/2005/8/layout/lProcess2"/>
    <dgm:cxn modelId="{7E5C5E58-27B4-6D40-9027-48AE6B6CBBF2}" type="presParOf" srcId="{5645FCBF-DA09-BC4A-8F45-EC237D7677E5}" destId="{621C9095-F01C-3D41-BDC3-C42750C9B054}" srcOrd="3" destOrd="0" presId="urn:microsoft.com/office/officeart/2005/8/layout/lProcess2"/>
    <dgm:cxn modelId="{72D5AE64-E030-E349-A2DD-5637F18F6A75}" type="presParOf" srcId="{5645FCBF-DA09-BC4A-8F45-EC237D7677E5}" destId="{62AB14E3-F23B-8643-AACA-3AA3E924F256}" srcOrd="4" destOrd="0" presId="urn:microsoft.com/office/officeart/2005/8/layout/lProcess2"/>
    <dgm:cxn modelId="{CE251961-1D75-4642-ADC1-462CB17676B5}" type="presParOf" srcId="{5645FCBF-DA09-BC4A-8F45-EC237D7677E5}" destId="{DF996AA4-393B-CE46-86F5-72178E3E1AC2}" srcOrd="5" destOrd="0" presId="urn:microsoft.com/office/officeart/2005/8/layout/lProcess2"/>
    <dgm:cxn modelId="{E68792CB-D787-A644-A3D4-DB780C1987CC}" type="presParOf" srcId="{5645FCBF-DA09-BC4A-8F45-EC237D7677E5}" destId="{D899320E-A7BF-124F-AD8F-DD07284C5891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871AD0-35E7-40E9-A517-7EA0F888413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772DDA-EE7D-4AD1-8C2C-2E6870596A29}">
      <dgm:prSet phldrT="[Text]"/>
      <dgm:spPr/>
      <dgm:t>
        <a:bodyPr/>
        <a:lstStyle/>
        <a:p>
          <a:r>
            <a:rPr lang="en-US" dirty="0" smtClean="0"/>
            <a:t>Reevaluate</a:t>
          </a:r>
          <a:endParaRPr lang="en-US" dirty="0"/>
        </a:p>
      </dgm:t>
    </dgm:pt>
    <dgm:pt modelId="{E1AAE62A-703F-476F-B5E9-BE9FB2FF65CB}" type="parTrans" cxnId="{262891E6-5E07-48F0-B174-21E3D0B0A2EC}">
      <dgm:prSet/>
      <dgm:spPr/>
      <dgm:t>
        <a:bodyPr/>
        <a:lstStyle/>
        <a:p>
          <a:endParaRPr lang="en-US"/>
        </a:p>
      </dgm:t>
    </dgm:pt>
    <dgm:pt modelId="{98E673D0-BF7F-4659-A15F-81932E13A28C}" type="sibTrans" cxnId="{262891E6-5E07-48F0-B174-21E3D0B0A2EC}">
      <dgm:prSet/>
      <dgm:spPr/>
      <dgm:t>
        <a:bodyPr/>
        <a:lstStyle/>
        <a:p>
          <a:endParaRPr lang="en-US"/>
        </a:p>
      </dgm:t>
    </dgm:pt>
    <dgm:pt modelId="{72AA2088-ED78-491B-9EF3-72FA9E0D9499}">
      <dgm:prSet phldrT="[Text]" custT="1"/>
      <dgm:spPr/>
      <dgm:t>
        <a:bodyPr/>
        <a:lstStyle/>
        <a:p>
          <a:r>
            <a:rPr lang="en-US" sz="2000" dirty="0" smtClean="0"/>
            <a:t>Define</a:t>
          </a:r>
          <a:endParaRPr lang="en-US" sz="1400" dirty="0"/>
        </a:p>
      </dgm:t>
    </dgm:pt>
    <dgm:pt modelId="{69BD6F72-5A1F-454E-9E7D-9636E56BB27E}" type="parTrans" cxnId="{8FB06D9A-979C-447B-B154-26DF20CBA06B}">
      <dgm:prSet/>
      <dgm:spPr/>
      <dgm:t>
        <a:bodyPr/>
        <a:lstStyle/>
        <a:p>
          <a:endParaRPr lang="en-US"/>
        </a:p>
      </dgm:t>
    </dgm:pt>
    <dgm:pt modelId="{3AA769BA-A6D2-46FA-945D-960C3D1F20F5}" type="sibTrans" cxnId="{8FB06D9A-979C-447B-B154-26DF20CBA06B}">
      <dgm:prSet/>
      <dgm:spPr>
        <a:solidFill>
          <a:srgbClr val="FFFF00"/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CA1DD9E9-6200-4928-BF4C-B802C4949418}">
      <dgm:prSet phldrT="[Text]" custT="1"/>
      <dgm:spPr/>
      <dgm:t>
        <a:bodyPr/>
        <a:lstStyle/>
        <a:p>
          <a:r>
            <a:rPr lang="en-US" sz="1400" dirty="0" smtClean="0"/>
            <a:t/>
          </a:r>
          <a:br>
            <a:rPr lang="en-US" sz="1400" dirty="0" smtClean="0"/>
          </a:br>
          <a:r>
            <a:rPr lang="en-US" sz="1800" dirty="0" smtClean="0"/>
            <a:t>Collect Data</a:t>
          </a:r>
          <a:endParaRPr lang="en-US" sz="1400" dirty="0"/>
        </a:p>
      </dgm:t>
    </dgm:pt>
    <dgm:pt modelId="{8B89840B-A0C7-4200-88A5-A20C46472947}" type="parTrans" cxnId="{057EBC0E-CB75-4054-B42C-66BEC9B47B96}">
      <dgm:prSet/>
      <dgm:spPr/>
      <dgm:t>
        <a:bodyPr/>
        <a:lstStyle/>
        <a:p>
          <a:endParaRPr lang="en-US"/>
        </a:p>
      </dgm:t>
    </dgm:pt>
    <dgm:pt modelId="{79654D3D-9DFA-489F-80F4-2941BC12AEDC}" type="sibTrans" cxnId="{057EBC0E-CB75-4054-B42C-66BEC9B47B96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E0ACFCB6-BA75-4A84-A890-D986ACC1FA2B}">
      <dgm:prSet phldrT="[Text]" custT="1"/>
      <dgm:spPr/>
      <dgm:t>
        <a:bodyPr/>
        <a:lstStyle/>
        <a:p>
          <a:r>
            <a:rPr lang="en-US" sz="1600" dirty="0" smtClean="0"/>
            <a:t>Measure and Rank</a:t>
          </a:r>
          <a:endParaRPr lang="en-US" sz="1600" dirty="0"/>
        </a:p>
      </dgm:t>
    </dgm:pt>
    <dgm:pt modelId="{3A89D462-9594-4FAF-A80D-EFC1548A2DA4}" type="parTrans" cxnId="{CEBDE74D-99A6-4B5B-A8D1-32A8333C9A7B}">
      <dgm:prSet/>
      <dgm:spPr/>
      <dgm:t>
        <a:bodyPr/>
        <a:lstStyle/>
        <a:p>
          <a:endParaRPr lang="en-US"/>
        </a:p>
      </dgm:t>
    </dgm:pt>
    <dgm:pt modelId="{0CCA66E2-E321-4777-907D-E9EC892B3B16}" type="sibTrans" cxnId="{CEBDE74D-99A6-4B5B-A8D1-32A8333C9A7B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96150495-A7EF-47D2-8144-64470CD613A1}">
      <dgm:prSet phldrT="[Text]"/>
      <dgm:spPr/>
      <dgm:t>
        <a:bodyPr/>
        <a:lstStyle/>
        <a:p>
          <a:r>
            <a:rPr lang="en-US" dirty="0" smtClean="0"/>
            <a:t>Final Design</a:t>
          </a:r>
        </a:p>
      </dgm:t>
    </dgm:pt>
    <dgm:pt modelId="{27113B74-745D-4EDC-8CFC-3C3D1FD42761}" type="parTrans" cxnId="{5A10F69E-9391-43EE-ABF3-72CF9544C483}">
      <dgm:prSet/>
      <dgm:spPr/>
      <dgm:t>
        <a:bodyPr/>
        <a:lstStyle/>
        <a:p>
          <a:endParaRPr lang="en-US"/>
        </a:p>
      </dgm:t>
    </dgm:pt>
    <dgm:pt modelId="{EB12938A-2115-4D57-8A2F-CC3543C2B56A}" type="sibTrans" cxnId="{5A10F69E-9391-43EE-ABF3-72CF9544C483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20AFFD5E-4A79-4977-9BAC-178071DDA335}">
      <dgm:prSet phldrT="[Text]" custT="1"/>
      <dgm:spPr/>
      <dgm:t>
        <a:bodyPr/>
        <a:lstStyle/>
        <a:p>
          <a:r>
            <a:rPr lang="en-US" sz="1650" b="0" dirty="0" smtClean="0"/>
            <a:t>Generate</a:t>
          </a:r>
          <a:endParaRPr lang="en-US" sz="1650" b="0" dirty="0"/>
        </a:p>
      </dgm:t>
    </dgm:pt>
    <dgm:pt modelId="{5906B266-96AC-40F6-8AD6-D4FF8BC69039}" type="parTrans" cxnId="{8B4DDF89-FB3F-4CE7-9A0E-1C3758C3E735}">
      <dgm:prSet/>
      <dgm:spPr/>
      <dgm:t>
        <a:bodyPr/>
        <a:lstStyle/>
        <a:p>
          <a:endParaRPr lang="en-US"/>
        </a:p>
      </dgm:t>
    </dgm:pt>
    <dgm:pt modelId="{6D6E64AD-90AE-4A91-9945-B792358E5ACE}" type="sibTrans" cxnId="{8B4DDF89-FB3F-4CE7-9A0E-1C3758C3E735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3EA761F3-E903-4170-9F4E-4D0E25AB12D1}">
      <dgm:prSet phldrT="[Text]" custT="1"/>
      <dgm:spPr/>
      <dgm:t>
        <a:bodyPr/>
        <a:lstStyle/>
        <a:p>
          <a:r>
            <a:rPr lang="en-US" sz="1400" dirty="0"/>
            <a:t/>
          </a:r>
          <a:br>
            <a:rPr lang="en-US" sz="1400" dirty="0"/>
          </a:br>
          <a:r>
            <a:rPr lang="en-US" sz="1400" b="0" dirty="0" smtClean="0"/>
            <a:t>Determine Crux </a:t>
          </a:r>
          <a:endParaRPr lang="en-US" sz="1400" b="0" dirty="0"/>
        </a:p>
      </dgm:t>
    </dgm:pt>
    <dgm:pt modelId="{FD60D4B6-6E57-49E0-93D9-2AC326821D67}" type="parTrans" cxnId="{7567632D-548D-4B34-97A1-0B0639BB41A1}">
      <dgm:prSet/>
      <dgm:spPr/>
      <dgm:t>
        <a:bodyPr/>
        <a:lstStyle/>
        <a:p>
          <a:endParaRPr lang="en-US"/>
        </a:p>
      </dgm:t>
    </dgm:pt>
    <dgm:pt modelId="{151455FD-3E73-4BA3-92DC-B088E5E55F1E}" type="sibTrans" cxnId="{7567632D-548D-4B34-97A1-0B0639BB41A1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2EE9DDC6-BDF6-42DA-9F2C-9C13F9D6B207}" type="pres">
      <dgm:prSet presAssocID="{5F871AD0-35E7-40E9-A517-7EA0F88841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DD2D79-9164-48FE-A6D9-726364D3516B}" type="pres">
      <dgm:prSet presAssocID="{72772DDA-EE7D-4AD1-8C2C-2E6870596A29}" presName="centerShape" presStyleLbl="node0" presStyleIdx="0" presStyleCnt="1" custLinFactNeighborX="-494"/>
      <dgm:spPr/>
      <dgm:t>
        <a:bodyPr/>
        <a:lstStyle/>
        <a:p>
          <a:endParaRPr lang="en-US"/>
        </a:p>
      </dgm:t>
    </dgm:pt>
    <dgm:pt modelId="{3D2D82D7-055F-472B-8599-28A725EA4826}" type="pres">
      <dgm:prSet presAssocID="{72AA2088-ED78-491B-9EF3-72FA9E0D949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9A3D3-CA0A-483C-BFC2-B198B8454AB2}" type="pres">
      <dgm:prSet presAssocID="{72AA2088-ED78-491B-9EF3-72FA9E0D9499}" presName="dummy" presStyleCnt="0"/>
      <dgm:spPr/>
    </dgm:pt>
    <dgm:pt modelId="{037CF595-0CFA-456E-BB07-60B11AE7C3A9}" type="pres">
      <dgm:prSet presAssocID="{3AA769BA-A6D2-46FA-945D-960C3D1F20F5}" presName="sibTrans" presStyleLbl="sibTrans2D1" presStyleIdx="0" presStyleCnt="6"/>
      <dgm:spPr/>
      <dgm:t>
        <a:bodyPr/>
        <a:lstStyle/>
        <a:p>
          <a:endParaRPr lang="en-US"/>
        </a:p>
      </dgm:t>
    </dgm:pt>
    <dgm:pt modelId="{307CFDF5-9C1E-4659-A4DC-58D41809FC67}" type="pres">
      <dgm:prSet presAssocID="{CA1DD9E9-6200-4928-BF4C-B802C494941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4FE78-6A37-4D86-9C95-4D93F30582F9}" type="pres">
      <dgm:prSet presAssocID="{CA1DD9E9-6200-4928-BF4C-B802C4949418}" presName="dummy" presStyleCnt="0"/>
      <dgm:spPr/>
    </dgm:pt>
    <dgm:pt modelId="{CC4EB251-90D6-454C-B0C6-66870564B71A}" type="pres">
      <dgm:prSet presAssocID="{79654D3D-9DFA-489F-80F4-2941BC12AEDC}" presName="sibTrans" presStyleLbl="sibTrans2D1" presStyleIdx="1" presStyleCnt="6"/>
      <dgm:spPr/>
      <dgm:t>
        <a:bodyPr/>
        <a:lstStyle/>
        <a:p>
          <a:endParaRPr lang="en-US"/>
        </a:p>
      </dgm:t>
    </dgm:pt>
    <dgm:pt modelId="{1918D6A7-32A1-44E1-89E2-C7382FCCD84D}" type="pres">
      <dgm:prSet presAssocID="{3EA761F3-E903-4170-9F4E-4D0E25AB12D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FD07D-2B52-4ED5-898A-D3CA51210EFC}" type="pres">
      <dgm:prSet presAssocID="{3EA761F3-E903-4170-9F4E-4D0E25AB12D1}" presName="dummy" presStyleCnt="0"/>
      <dgm:spPr/>
    </dgm:pt>
    <dgm:pt modelId="{5FD7DE22-90F3-4931-8571-2C9F2E52B659}" type="pres">
      <dgm:prSet presAssocID="{151455FD-3E73-4BA3-92DC-B088E5E55F1E}" presName="sibTrans" presStyleLbl="sibTrans2D1" presStyleIdx="2" presStyleCnt="6"/>
      <dgm:spPr/>
      <dgm:t>
        <a:bodyPr/>
        <a:lstStyle/>
        <a:p>
          <a:endParaRPr lang="en-US"/>
        </a:p>
      </dgm:t>
    </dgm:pt>
    <dgm:pt modelId="{19371B6B-C69F-4D2E-82BB-2684063C0071}" type="pres">
      <dgm:prSet presAssocID="{20AFFD5E-4A79-4977-9BAC-178071DDA33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1E0F4-CC0B-4FF4-814F-A3BD1785403D}" type="pres">
      <dgm:prSet presAssocID="{20AFFD5E-4A79-4977-9BAC-178071DDA335}" presName="dummy" presStyleCnt="0"/>
      <dgm:spPr/>
    </dgm:pt>
    <dgm:pt modelId="{A173C4F2-EA4B-4CDE-891C-4CFD80FB28AC}" type="pres">
      <dgm:prSet presAssocID="{6D6E64AD-90AE-4A91-9945-B792358E5ACE}" presName="sibTrans" presStyleLbl="sibTrans2D1" presStyleIdx="3" presStyleCnt="6"/>
      <dgm:spPr/>
      <dgm:t>
        <a:bodyPr/>
        <a:lstStyle/>
        <a:p>
          <a:endParaRPr lang="en-US"/>
        </a:p>
      </dgm:t>
    </dgm:pt>
    <dgm:pt modelId="{70CD68FC-4A86-46EA-8830-52D420E2C201}" type="pres">
      <dgm:prSet presAssocID="{E0ACFCB6-BA75-4A84-A890-D986ACC1FA2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B30B5E-5690-4A98-B6C8-4B590ECCB72C}" type="pres">
      <dgm:prSet presAssocID="{E0ACFCB6-BA75-4A84-A890-D986ACC1FA2B}" presName="dummy" presStyleCnt="0"/>
      <dgm:spPr/>
    </dgm:pt>
    <dgm:pt modelId="{81DE5084-4E76-45CD-93E2-71CDC7F02AA4}" type="pres">
      <dgm:prSet presAssocID="{0CCA66E2-E321-4777-907D-E9EC892B3B16}" presName="sibTrans" presStyleLbl="sibTrans2D1" presStyleIdx="4" presStyleCnt="6"/>
      <dgm:spPr/>
      <dgm:t>
        <a:bodyPr/>
        <a:lstStyle/>
        <a:p>
          <a:endParaRPr lang="en-US"/>
        </a:p>
      </dgm:t>
    </dgm:pt>
    <dgm:pt modelId="{6BDF2843-2377-454F-9242-8C2EC98A9F02}" type="pres">
      <dgm:prSet presAssocID="{96150495-A7EF-47D2-8144-64470CD613A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6D26C-0BCA-4E8E-B4EB-B5E5B38F6F03}" type="pres">
      <dgm:prSet presAssocID="{96150495-A7EF-47D2-8144-64470CD613A1}" presName="dummy" presStyleCnt="0"/>
      <dgm:spPr/>
    </dgm:pt>
    <dgm:pt modelId="{C774195C-D1A5-4F25-9417-5E1FB51D0699}" type="pres">
      <dgm:prSet presAssocID="{EB12938A-2115-4D57-8A2F-CC3543C2B56A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5A10F69E-9391-43EE-ABF3-72CF9544C483}" srcId="{72772DDA-EE7D-4AD1-8C2C-2E6870596A29}" destId="{96150495-A7EF-47D2-8144-64470CD613A1}" srcOrd="5" destOrd="0" parTransId="{27113B74-745D-4EDC-8CFC-3C3D1FD42761}" sibTransId="{EB12938A-2115-4D57-8A2F-CC3543C2B56A}"/>
    <dgm:cxn modelId="{93BD28F2-D9AA-AB45-93F2-5D8716984318}" type="presOf" srcId="{96150495-A7EF-47D2-8144-64470CD613A1}" destId="{6BDF2843-2377-454F-9242-8C2EC98A9F02}" srcOrd="0" destOrd="0" presId="urn:microsoft.com/office/officeart/2005/8/layout/radial6"/>
    <dgm:cxn modelId="{E14FE7D5-D704-0F4D-8A89-AD4D174E4FA9}" type="presOf" srcId="{E0ACFCB6-BA75-4A84-A890-D986ACC1FA2B}" destId="{70CD68FC-4A86-46EA-8830-52D420E2C201}" srcOrd="0" destOrd="0" presId="urn:microsoft.com/office/officeart/2005/8/layout/radial6"/>
    <dgm:cxn modelId="{2D5CA455-BE4C-044F-A3AC-F2535C656026}" type="presOf" srcId="{79654D3D-9DFA-489F-80F4-2941BC12AEDC}" destId="{CC4EB251-90D6-454C-B0C6-66870564B71A}" srcOrd="0" destOrd="0" presId="urn:microsoft.com/office/officeart/2005/8/layout/radial6"/>
    <dgm:cxn modelId="{4375F4D0-C765-4640-87BE-46AB27292E1B}" type="presOf" srcId="{EB12938A-2115-4D57-8A2F-CC3543C2B56A}" destId="{C774195C-D1A5-4F25-9417-5E1FB51D0699}" srcOrd="0" destOrd="0" presId="urn:microsoft.com/office/officeart/2005/8/layout/radial6"/>
    <dgm:cxn modelId="{7567632D-548D-4B34-97A1-0B0639BB41A1}" srcId="{72772DDA-EE7D-4AD1-8C2C-2E6870596A29}" destId="{3EA761F3-E903-4170-9F4E-4D0E25AB12D1}" srcOrd="2" destOrd="0" parTransId="{FD60D4B6-6E57-49E0-93D9-2AC326821D67}" sibTransId="{151455FD-3E73-4BA3-92DC-B088E5E55F1E}"/>
    <dgm:cxn modelId="{A96201F5-E473-CE4F-9CEB-39D4CFF128F9}" type="presOf" srcId="{72772DDA-EE7D-4AD1-8C2C-2E6870596A29}" destId="{0BDD2D79-9164-48FE-A6D9-726364D3516B}" srcOrd="0" destOrd="0" presId="urn:microsoft.com/office/officeart/2005/8/layout/radial6"/>
    <dgm:cxn modelId="{0FDA3147-0510-644E-B1C2-10A4B56D9A42}" type="presOf" srcId="{72AA2088-ED78-491B-9EF3-72FA9E0D9499}" destId="{3D2D82D7-055F-472B-8599-28A725EA4826}" srcOrd="0" destOrd="0" presId="urn:microsoft.com/office/officeart/2005/8/layout/radial6"/>
    <dgm:cxn modelId="{2E9C3AE8-F359-F94A-8AA5-ECAC2CDF10D0}" type="presOf" srcId="{3EA761F3-E903-4170-9F4E-4D0E25AB12D1}" destId="{1918D6A7-32A1-44E1-89E2-C7382FCCD84D}" srcOrd="0" destOrd="0" presId="urn:microsoft.com/office/officeart/2005/8/layout/radial6"/>
    <dgm:cxn modelId="{B9E69B34-80C4-EA41-AE69-2D303F14A468}" type="presOf" srcId="{151455FD-3E73-4BA3-92DC-B088E5E55F1E}" destId="{5FD7DE22-90F3-4931-8571-2C9F2E52B659}" srcOrd="0" destOrd="0" presId="urn:microsoft.com/office/officeart/2005/8/layout/radial6"/>
    <dgm:cxn modelId="{A4E0AD1E-777F-DC4C-8FE1-B372C150594D}" type="presOf" srcId="{5F871AD0-35E7-40E9-A517-7EA0F8884131}" destId="{2EE9DDC6-BDF6-42DA-9F2C-9C13F9D6B207}" srcOrd="0" destOrd="0" presId="urn:microsoft.com/office/officeart/2005/8/layout/radial6"/>
    <dgm:cxn modelId="{262891E6-5E07-48F0-B174-21E3D0B0A2EC}" srcId="{5F871AD0-35E7-40E9-A517-7EA0F8884131}" destId="{72772DDA-EE7D-4AD1-8C2C-2E6870596A29}" srcOrd="0" destOrd="0" parTransId="{E1AAE62A-703F-476F-B5E9-BE9FB2FF65CB}" sibTransId="{98E673D0-BF7F-4659-A15F-81932E13A28C}"/>
    <dgm:cxn modelId="{8FB06D9A-979C-447B-B154-26DF20CBA06B}" srcId="{72772DDA-EE7D-4AD1-8C2C-2E6870596A29}" destId="{72AA2088-ED78-491B-9EF3-72FA9E0D9499}" srcOrd="0" destOrd="0" parTransId="{69BD6F72-5A1F-454E-9E7D-9636E56BB27E}" sibTransId="{3AA769BA-A6D2-46FA-945D-960C3D1F20F5}"/>
    <dgm:cxn modelId="{057EBC0E-CB75-4054-B42C-66BEC9B47B96}" srcId="{72772DDA-EE7D-4AD1-8C2C-2E6870596A29}" destId="{CA1DD9E9-6200-4928-BF4C-B802C4949418}" srcOrd="1" destOrd="0" parTransId="{8B89840B-A0C7-4200-88A5-A20C46472947}" sibTransId="{79654D3D-9DFA-489F-80F4-2941BC12AEDC}"/>
    <dgm:cxn modelId="{37211C70-98EA-BC4A-81E8-F8BE1103CD1C}" type="presOf" srcId="{20AFFD5E-4A79-4977-9BAC-178071DDA335}" destId="{19371B6B-C69F-4D2E-82BB-2684063C0071}" srcOrd="0" destOrd="0" presId="urn:microsoft.com/office/officeart/2005/8/layout/radial6"/>
    <dgm:cxn modelId="{0B977D66-1D49-D54C-B7FF-57CC8AB6ED84}" type="presOf" srcId="{0CCA66E2-E321-4777-907D-E9EC892B3B16}" destId="{81DE5084-4E76-45CD-93E2-71CDC7F02AA4}" srcOrd="0" destOrd="0" presId="urn:microsoft.com/office/officeart/2005/8/layout/radial6"/>
    <dgm:cxn modelId="{87C32EA7-ABDE-9746-B4B0-29720E07EF5F}" type="presOf" srcId="{3AA769BA-A6D2-46FA-945D-960C3D1F20F5}" destId="{037CF595-0CFA-456E-BB07-60B11AE7C3A9}" srcOrd="0" destOrd="0" presId="urn:microsoft.com/office/officeart/2005/8/layout/radial6"/>
    <dgm:cxn modelId="{CEBDE74D-99A6-4B5B-A8D1-32A8333C9A7B}" srcId="{72772DDA-EE7D-4AD1-8C2C-2E6870596A29}" destId="{E0ACFCB6-BA75-4A84-A890-D986ACC1FA2B}" srcOrd="4" destOrd="0" parTransId="{3A89D462-9594-4FAF-A80D-EFC1548A2DA4}" sibTransId="{0CCA66E2-E321-4777-907D-E9EC892B3B16}"/>
    <dgm:cxn modelId="{450CFD74-0931-B844-8B39-F09D508B6DB7}" type="presOf" srcId="{CA1DD9E9-6200-4928-BF4C-B802C4949418}" destId="{307CFDF5-9C1E-4659-A4DC-58D41809FC67}" srcOrd="0" destOrd="0" presId="urn:microsoft.com/office/officeart/2005/8/layout/radial6"/>
    <dgm:cxn modelId="{8B4DDF89-FB3F-4CE7-9A0E-1C3758C3E735}" srcId="{72772DDA-EE7D-4AD1-8C2C-2E6870596A29}" destId="{20AFFD5E-4A79-4977-9BAC-178071DDA335}" srcOrd="3" destOrd="0" parTransId="{5906B266-96AC-40F6-8AD6-D4FF8BC69039}" sibTransId="{6D6E64AD-90AE-4A91-9945-B792358E5ACE}"/>
    <dgm:cxn modelId="{325B9E4C-CA4C-1549-8552-294890B98A0B}" type="presOf" srcId="{6D6E64AD-90AE-4A91-9945-B792358E5ACE}" destId="{A173C4F2-EA4B-4CDE-891C-4CFD80FB28AC}" srcOrd="0" destOrd="0" presId="urn:microsoft.com/office/officeart/2005/8/layout/radial6"/>
    <dgm:cxn modelId="{F3DBE2C9-5F04-6D4F-8F04-A7C5A893CD4E}" type="presParOf" srcId="{2EE9DDC6-BDF6-42DA-9F2C-9C13F9D6B207}" destId="{0BDD2D79-9164-48FE-A6D9-726364D3516B}" srcOrd="0" destOrd="0" presId="urn:microsoft.com/office/officeart/2005/8/layout/radial6"/>
    <dgm:cxn modelId="{192F4930-9A86-8E45-AA26-371B49F11598}" type="presParOf" srcId="{2EE9DDC6-BDF6-42DA-9F2C-9C13F9D6B207}" destId="{3D2D82D7-055F-472B-8599-28A725EA4826}" srcOrd="1" destOrd="0" presId="urn:microsoft.com/office/officeart/2005/8/layout/radial6"/>
    <dgm:cxn modelId="{429C0E9C-B980-634D-B131-A28A6BC364E4}" type="presParOf" srcId="{2EE9DDC6-BDF6-42DA-9F2C-9C13F9D6B207}" destId="{B399A3D3-CA0A-483C-BFC2-B198B8454AB2}" srcOrd="2" destOrd="0" presId="urn:microsoft.com/office/officeart/2005/8/layout/radial6"/>
    <dgm:cxn modelId="{1CE74D32-FD35-484E-B791-FCB1E8CE69FE}" type="presParOf" srcId="{2EE9DDC6-BDF6-42DA-9F2C-9C13F9D6B207}" destId="{037CF595-0CFA-456E-BB07-60B11AE7C3A9}" srcOrd="3" destOrd="0" presId="urn:microsoft.com/office/officeart/2005/8/layout/radial6"/>
    <dgm:cxn modelId="{50B1F93E-1E13-2248-A20A-7E3465F5BED3}" type="presParOf" srcId="{2EE9DDC6-BDF6-42DA-9F2C-9C13F9D6B207}" destId="{307CFDF5-9C1E-4659-A4DC-58D41809FC67}" srcOrd="4" destOrd="0" presId="urn:microsoft.com/office/officeart/2005/8/layout/radial6"/>
    <dgm:cxn modelId="{53587D21-CB14-ED49-A8B5-B3705CCFEF59}" type="presParOf" srcId="{2EE9DDC6-BDF6-42DA-9F2C-9C13F9D6B207}" destId="{9A74FE78-6A37-4D86-9C95-4D93F30582F9}" srcOrd="5" destOrd="0" presId="urn:microsoft.com/office/officeart/2005/8/layout/radial6"/>
    <dgm:cxn modelId="{F2E3C37B-B37F-3B42-8A29-815C80E2983C}" type="presParOf" srcId="{2EE9DDC6-BDF6-42DA-9F2C-9C13F9D6B207}" destId="{CC4EB251-90D6-454C-B0C6-66870564B71A}" srcOrd="6" destOrd="0" presId="urn:microsoft.com/office/officeart/2005/8/layout/radial6"/>
    <dgm:cxn modelId="{0F449F61-0D19-064E-A635-BD8E64DAE931}" type="presParOf" srcId="{2EE9DDC6-BDF6-42DA-9F2C-9C13F9D6B207}" destId="{1918D6A7-32A1-44E1-89E2-C7382FCCD84D}" srcOrd="7" destOrd="0" presId="urn:microsoft.com/office/officeart/2005/8/layout/radial6"/>
    <dgm:cxn modelId="{F7F07A1C-A241-0D49-AAFE-61ABCBFD13DC}" type="presParOf" srcId="{2EE9DDC6-BDF6-42DA-9F2C-9C13F9D6B207}" destId="{F16FD07D-2B52-4ED5-898A-D3CA51210EFC}" srcOrd="8" destOrd="0" presId="urn:microsoft.com/office/officeart/2005/8/layout/radial6"/>
    <dgm:cxn modelId="{991042C4-6F09-6543-AE4B-8C2E6346A28E}" type="presParOf" srcId="{2EE9DDC6-BDF6-42DA-9F2C-9C13F9D6B207}" destId="{5FD7DE22-90F3-4931-8571-2C9F2E52B659}" srcOrd="9" destOrd="0" presId="urn:microsoft.com/office/officeart/2005/8/layout/radial6"/>
    <dgm:cxn modelId="{4061A2CC-A4A8-814F-8230-54DA11690B48}" type="presParOf" srcId="{2EE9DDC6-BDF6-42DA-9F2C-9C13F9D6B207}" destId="{19371B6B-C69F-4D2E-82BB-2684063C0071}" srcOrd="10" destOrd="0" presId="urn:microsoft.com/office/officeart/2005/8/layout/radial6"/>
    <dgm:cxn modelId="{267698D1-97FD-104D-BC6D-F7D18FD9E9E9}" type="presParOf" srcId="{2EE9DDC6-BDF6-42DA-9F2C-9C13F9D6B207}" destId="{A521E0F4-CC0B-4FF4-814F-A3BD1785403D}" srcOrd="11" destOrd="0" presId="urn:microsoft.com/office/officeart/2005/8/layout/radial6"/>
    <dgm:cxn modelId="{BFC84E49-DC61-0448-99C5-818C9E5B8299}" type="presParOf" srcId="{2EE9DDC6-BDF6-42DA-9F2C-9C13F9D6B207}" destId="{A173C4F2-EA4B-4CDE-891C-4CFD80FB28AC}" srcOrd="12" destOrd="0" presId="urn:microsoft.com/office/officeart/2005/8/layout/radial6"/>
    <dgm:cxn modelId="{2681AF9E-E823-0D4E-9377-2682AA631451}" type="presParOf" srcId="{2EE9DDC6-BDF6-42DA-9F2C-9C13F9D6B207}" destId="{70CD68FC-4A86-46EA-8830-52D420E2C201}" srcOrd="13" destOrd="0" presId="urn:microsoft.com/office/officeart/2005/8/layout/radial6"/>
    <dgm:cxn modelId="{69166697-38D9-D74D-9F3F-37B0BB8D50A3}" type="presParOf" srcId="{2EE9DDC6-BDF6-42DA-9F2C-9C13F9D6B207}" destId="{9BB30B5E-5690-4A98-B6C8-4B590ECCB72C}" srcOrd="14" destOrd="0" presId="urn:microsoft.com/office/officeart/2005/8/layout/radial6"/>
    <dgm:cxn modelId="{7052C06C-EF7B-6C4C-964B-1F925217E212}" type="presParOf" srcId="{2EE9DDC6-BDF6-42DA-9F2C-9C13F9D6B207}" destId="{81DE5084-4E76-45CD-93E2-71CDC7F02AA4}" srcOrd="15" destOrd="0" presId="urn:microsoft.com/office/officeart/2005/8/layout/radial6"/>
    <dgm:cxn modelId="{26BD57D0-BCDA-1A4B-8BB9-D954DD709E8E}" type="presParOf" srcId="{2EE9DDC6-BDF6-42DA-9F2C-9C13F9D6B207}" destId="{6BDF2843-2377-454F-9242-8C2EC98A9F02}" srcOrd="16" destOrd="0" presId="urn:microsoft.com/office/officeart/2005/8/layout/radial6"/>
    <dgm:cxn modelId="{2712AE12-6027-964C-B304-225D8C67F474}" type="presParOf" srcId="{2EE9DDC6-BDF6-42DA-9F2C-9C13F9D6B207}" destId="{8236D26C-0BCA-4E8E-B4EB-B5E5B38F6F03}" srcOrd="17" destOrd="0" presId="urn:microsoft.com/office/officeart/2005/8/layout/radial6"/>
    <dgm:cxn modelId="{BB9F311C-7D46-6C4D-85F5-EBC9200DFA0B}" type="presParOf" srcId="{2EE9DDC6-BDF6-42DA-9F2C-9C13F9D6B207}" destId="{C774195C-D1A5-4F25-9417-5E1FB51D0699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E52CD1-732A-4ED8-9B50-3783A29E06C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C3E5DD8-4BB9-464B-BABD-6ADC64901A73}">
      <dgm:prSet phldrT="[Text]"/>
      <dgm:spPr/>
      <dgm:t>
        <a:bodyPr/>
        <a:lstStyle/>
        <a:p>
          <a:r>
            <a:rPr lang="en-US" b="1" dirty="0" smtClean="0"/>
            <a:t>Bracket</a:t>
          </a:r>
          <a:endParaRPr lang="en-US" b="1" dirty="0"/>
        </a:p>
      </dgm:t>
    </dgm:pt>
    <dgm:pt modelId="{6C688ECA-F449-4E8C-8338-68D7B56FA4D6}" type="parTrans" cxnId="{710C026C-6C15-498C-A46D-614ACC9C8524}">
      <dgm:prSet/>
      <dgm:spPr/>
      <dgm:t>
        <a:bodyPr/>
        <a:lstStyle/>
        <a:p>
          <a:endParaRPr lang="en-US"/>
        </a:p>
      </dgm:t>
    </dgm:pt>
    <dgm:pt modelId="{AA0227F9-92CF-4F40-9260-588462146D4C}" type="sibTrans" cxnId="{710C026C-6C15-498C-A46D-614ACC9C8524}">
      <dgm:prSet/>
      <dgm:spPr/>
      <dgm:t>
        <a:bodyPr/>
        <a:lstStyle/>
        <a:p>
          <a:endParaRPr lang="en-US"/>
        </a:p>
      </dgm:t>
    </dgm:pt>
    <dgm:pt modelId="{2D46E540-AA5C-4C99-B89A-3FB0B8152244}">
      <dgm:prSet phldrT="[Text]"/>
      <dgm:spPr/>
      <dgm:t>
        <a:bodyPr/>
        <a:lstStyle/>
        <a:p>
          <a:r>
            <a:rPr lang="en-US" b="1" dirty="0" smtClean="0"/>
            <a:t>Light Pipes</a:t>
          </a:r>
          <a:endParaRPr lang="en-US" b="1" dirty="0"/>
        </a:p>
      </dgm:t>
    </dgm:pt>
    <dgm:pt modelId="{15775D03-BEA3-4630-9F19-02599A8AA7EF}" type="parTrans" cxnId="{DE6D197C-13CF-464E-B18A-76469DF8FE3E}">
      <dgm:prSet/>
      <dgm:spPr/>
      <dgm:t>
        <a:bodyPr/>
        <a:lstStyle/>
        <a:p>
          <a:endParaRPr lang="en-US"/>
        </a:p>
      </dgm:t>
    </dgm:pt>
    <dgm:pt modelId="{CA853385-30E1-4360-A8FD-A8B9C4DEB6E9}" type="sibTrans" cxnId="{DE6D197C-13CF-464E-B18A-76469DF8FE3E}">
      <dgm:prSet/>
      <dgm:spPr/>
      <dgm:t>
        <a:bodyPr/>
        <a:lstStyle/>
        <a:p>
          <a:endParaRPr lang="en-US"/>
        </a:p>
      </dgm:t>
    </dgm:pt>
    <dgm:pt modelId="{BDACBD96-42BE-4507-B8A5-DA7B997B31FE}">
      <dgm:prSet phldrT="[Text]"/>
      <dgm:spPr/>
      <dgm:t>
        <a:bodyPr/>
        <a:lstStyle/>
        <a:p>
          <a:r>
            <a:rPr lang="en-US" b="1" dirty="0" smtClean="0"/>
            <a:t>Light</a:t>
          </a:r>
          <a:r>
            <a:rPr lang="en-US" dirty="0" smtClean="0"/>
            <a:t> Pipe Label</a:t>
          </a:r>
          <a:endParaRPr lang="en-US" dirty="0"/>
        </a:p>
      </dgm:t>
    </dgm:pt>
    <dgm:pt modelId="{2D221592-5484-4353-967E-660D142204CC}" type="parTrans" cxnId="{21613D7B-8AF4-4BD0-AE07-68D4251BB6A2}">
      <dgm:prSet/>
      <dgm:spPr/>
      <dgm:t>
        <a:bodyPr/>
        <a:lstStyle/>
        <a:p>
          <a:endParaRPr lang="en-US"/>
        </a:p>
      </dgm:t>
    </dgm:pt>
    <dgm:pt modelId="{31D83B35-4A7A-46AF-9F32-B451F0D2F7DB}" type="sibTrans" cxnId="{21613D7B-8AF4-4BD0-AE07-68D4251BB6A2}">
      <dgm:prSet/>
      <dgm:spPr/>
      <dgm:t>
        <a:bodyPr/>
        <a:lstStyle/>
        <a:p>
          <a:endParaRPr lang="en-US"/>
        </a:p>
      </dgm:t>
    </dgm:pt>
    <dgm:pt modelId="{6CE233D4-54E9-4941-9D79-A1645CD40C69}">
      <dgm:prSet phldrT="[Text]"/>
      <dgm:spPr/>
      <dgm:t>
        <a:bodyPr/>
        <a:lstStyle/>
        <a:p>
          <a:r>
            <a:rPr lang="en-US" b="1" dirty="0" smtClean="0"/>
            <a:t>PCB Board and Rivets</a:t>
          </a:r>
          <a:endParaRPr lang="en-US" b="1" dirty="0"/>
        </a:p>
      </dgm:t>
    </dgm:pt>
    <dgm:pt modelId="{F111029A-8C7B-48B2-BDC6-EC08C9368794}" type="parTrans" cxnId="{06531C2D-C85C-4BC2-BE62-B3FEBAF96A7A}">
      <dgm:prSet/>
      <dgm:spPr/>
      <dgm:t>
        <a:bodyPr/>
        <a:lstStyle/>
        <a:p>
          <a:endParaRPr lang="en-US"/>
        </a:p>
      </dgm:t>
    </dgm:pt>
    <dgm:pt modelId="{534A601D-7C74-4A03-B8F8-0E07C4E21245}" type="sibTrans" cxnId="{06531C2D-C85C-4BC2-BE62-B3FEBAF96A7A}">
      <dgm:prSet/>
      <dgm:spPr/>
      <dgm:t>
        <a:bodyPr/>
        <a:lstStyle/>
        <a:p>
          <a:endParaRPr lang="en-US"/>
        </a:p>
      </dgm:t>
    </dgm:pt>
    <dgm:pt modelId="{48EF3CDF-9431-4BDF-803A-308AA7DE8C85}">
      <dgm:prSet phldrT="[Text]"/>
      <dgm:spPr/>
      <dgm:t>
        <a:bodyPr/>
        <a:lstStyle/>
        <a:p>
          <a:r>
            <a:rPr lang="en-US" b="1" dirty="0" smtClean="0"/>
            <a:t>Serial No. Label</a:t>
          </a:r>
          <a:endParaRPr lang="en-US" b="1" dirty="0"/>
        </a:p>
      </dgm:t>
    </dgm:pt>
    <dgm:pt modelId="{1B3DFD0D-3867-40BE-ABE0-3579DB3BEB0A}" type="parTrans" cxnId="{CC728F90-D5B3-420B-B51B-FDC40DB97406}">
      <dgm:prSet/>
      <dgm:spPr/>
      <dgm:t>
        <a:bodyPr/>
        <a:lstStyle/>
        <a:p>
          <a:endParaRPr lang="en-US"/>
        </a:p>
      </dgm:t>
    </dgm:pt>
    <dgm:pt modelId="{2803F243-D454-4CAE-9022-7B5B9F844EB4}" type="sibTrans" cxnId="{CC728F90-D5B3-420B-B51B-FDC40DB97406}">
      <dgm:prSet/>
      <dgm:spPr/>
      <dgm:t>
        <a:bodyPr/>
        <a:lstStyle/>
        <a:p>
          <a:endParaRPr lang="en-US"/>
        </a:p>
      </dgm:t>
    </dgm:pt>
    <dgm:pt modelId="{F1880ECB-6DAB-4C2C-9F5B-45ABA494EBAB}">
      <dgm:prSet phldrT="[Text]"/>
      <dgm:spPr/>
      <dgm:t>
        <a:bodyPr/>
        <a:lstStyle/>
        <a:p>
          <a:r>
            <a:rPr lang="en-US" b="1" dirty="0" smtClean="0"/>
            <a:t>WEEE Label</a:t>
          </a:r>
          <a:endParaRPr lang="en-US" b="1" dirty="0"/>
        </a:p>
      </dgm:t>
    </dgm:pt>
    <dgm:pt modelId="{756317BB-4EC2-4CE4-AA0B-3FC445F68FCB}" type="parTrans" cxnId="{ACB4ECBC-8246-4D98-8007-A26E3DC7D9AB}">
      <dgm:prSet/>
      <dgm:spPr/>
      <dgm:t>
        <a:bodyPr/>
        <a:lstStyle/>
        <a:p>
          <a:endParaRPr lang="en-US"/>
        </a:p>
      </dgm:t>
    </dgm:pt>
    <dgm:pt modelId="{EE8597C5-3CA7-46A6-BCC4-66AACE3EE285}" type="sibTrans" cxnId="{ACB4ECBC-8246-4D98-8007-A26E3DC7D9AB}">
      <dgm:prSet/>
      <dgm:spPr/>
      <dgm:t>
        <a:bodyPr/>
        <a:lstStyle/>
        <a:p>
          <a:endParaRPr lang="en-US"/>
        </a:p>
      </dgm:t>
    </dgm:pt>
    <dgm:pt modelId="{D1F0CED8-0ACB-452E-9D71-F30B5BDFCA8D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b="1" dirty="0" smtClean="0"/>
            <a:t>FINISHED ASSEMBLY</a:t>
          </a:r>
          <a:endParaRPr lang="en-US" b="1" dirty="0"/>
        </a:p>
      </dgm:t>
    </dgm:pt>
    <dgm:pt modelId="{D47CAF7B-DEE7-48F0-8657-3899939E4BC5}" type="parTrans" cxnId="{E5B59B75-7FE0-46A7-8B0F-C470A8B6BD2C}">
      <dgm:prSet/>
      <dgm:spPr/>
      <dgm:t>
        <a:bodyPr/>
        <a:lstStyle/>
        <a:p>
          <a:endParaRPr lang="en-US"/>
        </a:p>
      </dgm:t>
    </dgm:pt>
    <dgm:pt modelId="{8AAC55E5-0093-4455-BE5B-CBADDB65303E}" type="sibTrans" cxnId="{E5B59B75-7FE0-46A7-8B0F-C470A8B6BD2C}">
      <dgm:prSet/>
      <dgm:spPr/>
      <dgm:t>
        <a:bodyPr/>
        <a:lstStyle/>
        <a:p>
          <a:endParaRPr lang="en-US"/>
        </a:p>
      </dgm:t>
    </dgm:pt>
    <dgm:pt modelId="{418E6CB3-F360-4616-923A-9E06B353C6CD}" type="pres">
      <dgm:prSet presAssocID="{74E52CD1-732A-4ED8-9B50-3783A29E06CB}" presName="CompostProcess" presStyleCnt="0">
        <dgm:presLayoutVars>
          <dgm:dir/>
          <dgm:resizeHandles val="exact"/>
        </dgm:presLayoutVars>
      </dgm:prSet>
      <dgm:spPr/>
    </dgm:pt>
    <dgm:pt modelId="{78067963-7FEB-4CB0-9F27-8945DB3422D1}" type="pres">
      <dgm:prSet presAssocID="{74E52CD1-732A-4ED8-9B50-3783A29E06CB}" presName="arrow" presStyleLbl="bgShp" presStyleIdx="0" presStyleCnt="1"/>
      <dgm:spPr/>
    </dgm:pt>
    <dgm:pt modelId="{67396973-E9BE-4B80-ACFF-920E349066E5}" type="pres">
      <dgm:prSet presAssocID="{74E52CD1-732A-4ED8-9B50-3783A29E06CB}" presName="linearProcess" presStyleCnt="0"/>
      <dgm:spPr/>
    </dgm:pt>
    <dgm:pt modelId="{8AC1075D-A415-4E49-9CB0-AE3DC7E8C8CB}" type="pres">
      <dgm:prSet presAssocID="{7C3E5DD8-4BB9-464B-BABD-6ADC64901A73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3D8A1-571C-42B4-94E3-78BF312B396C}" type="pres">
      <dgm:prSet presAssocID="{AA0227F9-92CF-4F40-9260-588462146D4C}" presName="sibTrans" presStyleCnt="0"/>
      <dgm:spPr/>
    </dgm:pt>
    <dgm:pt modelId="{87D36F1D-CC3D-4CEF-BAF3-2247362698BB}" type="pres">
      <dgm:prSet presAssocID="{2D46E540-AA5C-4C99-B89A-3FB0B8152244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CEDD9-0CBD-4D19-ADB7-45E70EC5316E}" type="pres">
      <dgm:prSet presAssocID="{CA853385-30E1-4360-A8FD-A8B9C4DEB6E9}" presName="sibTrans" presStyleCnt="0"/>
      <dgm:spPr/>
    </dgm:pt>
    <dgm:pt modelId="{F0563F99-F569-4253-9A20-5B627DA028D3}" type="pres">
      <dgm:prSet presAssocID="{BDACBD96-42BE-4507-B8A5-DA7B997B31FE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5EEC1-537A-4347-AB9A-9309CA0E5468}" type="pres">
      <dgm:prSet presAssocID="{31D83B35-4A7A-46AF-9F32-B451F0D2F7DB}" presName="sibTrans" presStyleCnt="0"/>
      <dgm:spPr/>
    </dgm:pt>
    <dgm:pt modelId="{D084A41B-4FCB-4467-B525-12F90B38A3A0}" type="pres">
      <dgm:prSet presAssocID="{6CE233D4-54E9-4941-9D79-A1645CD40C69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9187E-1F30-4374-AEC9-B311552FA7CF}" type="pres">
      <dgm:prSet presAssocID="{534A601D-7C74-4A03-B8F8-0E07C4E21245}" presName="sibTrans" presStyleCnt="0"/>
      <dgm:spPr/>
    </dgm:pt>
    <dgm:pt modelId="{18638BC0-8286-422D-93FE-9C322F123BE7}" type="pres">
      <dgm:prSet presAssocID="{48EF3CDF-9431-4BDF-803A-308AA7DE8C85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91239-465D-4C8F-BE1F-E4C43096BA33}" type="pres">
      <dgm:prSet presAssocID="{2803F243-D454-4CAE-9022-7B5B9F844EB4}" presName="sibTrans" presStyleCnt="0"/>
      <dgm:spPr/>
    </dgm:pt>
    <dgm:pt modelId="{2C1F643D-0426-471A-9502-6D1BCA9CAB78}" type="pres">
      <dgm:prSet presAssocID="{F1880ECB-6DAB-4C2C-9F5B-45ABA494EBAB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1E4D6-5559-452A-BE10-EC05DED87DC4}" type="pres">
      <dgm:prSet presAssocID="{EE8597C5-3CA7-46A6-BCC4-66AACE3EE285}" presName="sibTrans" presStyleCnt="0"/>
      <dgm:spPr/>
    </dgm:pt>
    <dgm:pt modelId="{7BD22D5D-446B-4B4E-B34D-CD341BAE12C6}" type="pres">
      <dgm:prSet presAssocID="{D1F0CED8-0ACB-452E-9D71-F30B5BDFCA8D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728F90-D5B3-420B-B51B-FDC40DB97406}" srcId="{74E52CD1-732A-4ED8-9B50-3783A29E06CB}" destId="{48EF3CDF-9431-4BDF-803A-308AA7DE8C85}" srcOrd="4" destOrd="0" parTransId="{1B3DFD0D-3867-40BE-ABE0-3579DB3BEB0A}" sibTransId="{2803F243-D454-4CAE-9022-7B5B9F844EB4}"/>
    <dgm:cxn modelId="{3CE5AEC0-EB01-9440-BBF7-0D54966C90AC}" type="presOf" srcId="{6CE233D4-54E9-4941-9D79-A1645CD40C69}" destId="{D084A41B-4FCB-4467-B525-12F90B38A3A0}" srcOrd="0" destOrd="0" presId="urn:microsoft.com/office/officeart/2005/8/layout/hProcess9"/>
    <dgm:cxn modelId="{5B589FD4-F39E-3F41-83D2-2B76C4CFD856}" type="presOf" srcId="{7C3E5DD8-4BB9-464B-BABD-6ADC64901A73}" destId="{8AC1075D-A415-4E49-9CB0-AE3DC7E8C8CB}" srcOrd="0" destOrd="0" presId="urn:microsoft.com/office/officeart/2005/8/layout/hProcess9"/>
    <dgm:cxn modelId="{8715A766-B920-094D-A329-0FEF9E2CDA5B}" type="presOf" srcId="{48EF3CDF-9431-4BDF-803A-308AA7DE8C85}" destId="{18638BC0-8286-422D-93FE-9C322F123BE7}" srcOrd="0" destOrd="0" presId="urn:microsoft.com/office/officeart/2005/8/layout/hProcess9"/>
    <dgm:cxn modelId="{ACB4ECBC-8246-4D98-8007-A26E3DC7D9AB}" srcId="{74E52CD1-732A-4ED8-9B50-3783A29E06CB}" destId="{F1880ECB-6DAB-4C2C-9F5B-45ABA494EBAB}" srcOrd="5" destOrd="0" parTransId="{756317BB-4EC2-4CE4-AA0B-3FC445F68FCB}" sibTransId="{EE8597C5-3CA7-46A6-BCC4-66AACE3EE285}"/>
    <dgm:cxn modelId="{21613D7B-8AF4-4BD0-AE07-68D4251BB6A2}" srcId="{74E52CD1-732A-4ED8-9B50-3783A29E06CB}" destId="{BDACBD96-42BE-4507-B8A5-DA7B997B31FE}" srcOrd="2" destOrd="0" parTransId="{2D221592-5484-4353-967E-660D142204CC}" sibTransId="{31D83B35-4A7A-46AF-9F32-B451F0D2F7DB}"/>
    <dgm:cxn modelId="{33FFFDC4-36F9-AF40-81C2-EA32ED3944F8}" type="presOf" srcId="{74E52CD1-732A-4ED8-9B50-3783A29E06CB}" destId="{418E6CB3-F360-4616-923A-9E06B353C6CD}" srcOrd="0" destOrd="0" presId="urn:microsoft.com/office/officeart/2005/8/layout/hProcess9"/>
    <dgm:cxn modelId="{ED732729-94DF-D54F-98CB-197DD2A18200}" type="presOf" srcId="{D1F0CED8-0ACB-452E-9D71-F30B5BDFCA8D}" destId="{7BD22D5D-446B-4B4E-B34D-CD341BAE12C6}" srcOrd="0" destOrd="0" presId="urn:microsoft.com/office/officeart/2005/8/layout/hProcess9"/>
    <dgm:cxn modelId="{E5B59B75-7FE0-46A7-8B0F-C470A8B6BD2C}" srcId="{74E52CD1-732A-4ED8-9B50-3783A29E06CB}" destId="{D1F0CED8-0ACB-452E-9D71-F30B5BDFCA8D}" srcOrd="6" destOrd="0" parTransId="{D47CAF7B-DEE7-48F0-8657-3899939E4BC5}" sibTransId="{8AAC55E5-0093-4455-BE5B-CBADDB65303E}"/>
    <dgm:cxn modelId="{710C026C-6C15-498C-A46D-614ACC9C8524}" srcId="{74E52CD1-732A-4ED8-9B50-3783A29E06CB}" destId="{7C3E5DD8-4BB9-464B-BABD-6ADC64901A73}" srcOrd="0" destOrd="0" parTransId="{6C688ECA-F449-4E8C-8338-68D7B56FA4D6}" sibTransId="{AA0227F9-92CF-4F40-9260-588462146D4C}"/>
    <dgm:cxn modelId="{F6C99CD7-7927-5F4B-82AD-2D8F897800F7}" type="presOf" srcId="{BDACBD96-42BE-4507-B8A5-DA7B997B31FE}" destId="{F0563F99-F569-4253-9A20-5B627DA028D3}" srcOrd="0" destOrd="0" presId="urn:microsoft.com/office/officeart/2005/8/layout/hProcess9"/>
    <dgm:cxn modelId="{DE6D197C-13CF-464E-B18A-76469DF8FE3E}" srcId="{74E52CD1-732A-4ED8-9B50-3783A29E06CB}" destId="{2D46E540-AA5C-4C99-B89A-3FB0B8152244}" srcOrd="1" destOrd="0" parTransId="{15775D03-BEA3-4630-9F19-02599A8AA7EF}" sibTransId="{CA853385-30E1-4360-A8FD-A8B9C4DEB6E9}"/>
    <dgm:cxn modelId="{06531C2D-C85C-4BC2-BE62-B3FEBAF96A7A}" srcId="{74E52CD1-732A-4ED8-9B50-3783A29E06CB}" destId="{6CE233D4-54E9-4941-9D79-A1645CD40C69}" srcOrd="3" destOrd="0" parTransId="{F111029A-8C7B-48B2-BDC6-EC08C9368794}" sibTransId="{534A601D-7C74-4A03-B8F8-0E07C4E21245}"/>
    <dgm:cxn modelId="{73DD5E7D-5E1F-DE47-BE36-DC6E1D34B888}" type="presOf" srcId="{2D46E540-AA5C-4C99-B89A-3FB0B8152244}" destId="{87D36F1D-CC3D-4CEF-BAF3-2247362698BB}" srcOrd="0" destOrd="0" presId="urn:microsoft.com/office/officeart/2005/8/layout/hProcess9"/>
    <dgm:cxn modelId="{BA289B79-78FF-154B-B64D-66AE346D3BFA}" type="presOf" srcId="{F1880ECB-6DAB-4C2C-9F5B-45ABA494EBAB}" destId="{2C1F643D-0426-471A-9502-6D1BCA9CAB78}" srcOrd="0" destOrd="0" presId="urn:microsoft.com/office/officeart/2005/8/layout/hProcess9"/>
    <dgm:cxn modelId="{C06A94E8-BB9C-A949-B237-9FEFCBE103C0}" type="presParOf" srcId="{418E6CB3-F360-4616-923A-9E06B353C6CD}" destId="{78067963-7FEB-4CB0-9F27-8945DB3422D1}" srcOrd="0" destOrd="0" presId="urn:microsoft.com/office/officeart/2005/8/layout/hProcess9"/>
    <dgm:cxn modelId="{DC93C0C9-3925-E744-AB46-3175EAE0B03D}" type="presParOf" srcId="{418E6CB3-F360-4616-923A-9E06B353C6CD}" destId="{67396973-E9BE-4B80-ACFF-920E349066E5}" srcOrd="1" destOrd="0" presId="urn:microsoft.com/office/officeart/2005/8/layout/hProcess9"/>
    <dgm:cxn modelId="{FA098329-451B-F049-9371-222C6C8E7CEE}" type="presParOf" srcId="{67396973-E9BE-4B80-ACFF-920E349066E5}" destId="{8AC1075D-A415-4E49-9CB0-AE3DC7E8C8CB}" srcOrd="0" destOrd="0" presId="urn:microsoft.com/office/officeart/2005/8/layout/hProcess9"/>
    <dgm:cxn modelId="{84BA52B4-33F2-A643-A214-E1CE3B05CD7F}" type="presParOf" srcId="{67396973-E9BE-4B80-ACFF-920E349066E5}" destId="{9C83D8A1-571C-42B4-94E3-78BF312B396C}" srcOrd="1" destOrd="0" presId="urn:microsoft.com/office/officeart/2005/8/layout/hProcess9"/>
    <dgm:cxn modelId="{E68C0DBC-C91D-3B46-8DE3-0EDAA4C630E9}" type="presParOf" srcId="{67396973-E9BE-4B80-ACFF-920E349066E5}" destId="{87D36F1D-CC3D-4CEF-BAF3-2247362698BB}" srcOrd="2" destOrd="0" presId="urn:microsoft.com/office/officeart/2005/8/layout/hProcess9"/>
    <dgm:cxn modelId="{02608474-94A9-8B4A-8209-D59481D43A4F}" type="presParOf" srcId="{67396973-E9BE-4B80-ACFF-920E349066E5}" destId="{B8FCEDD9-0CBD-4D19-ADB7-45E70EC5316E}" srcOrd="3" destOrd="0" presId="urn:microsoft.com/office/officeart/2005/8/layout/hProcess9"/>
    <dgm:cxn modelId="{71BFE501-1205-1048-B9AD-C1DE473A3087}" type="presParOf" srcId="{67396973-E9BE-4B80-ACFF-920E349066E5}" destId="{F0563F99-F569-4253-9A20-5B627DA028D3}" srcOrd="4" destOrd="0" presId="urn:microsoft.com/office/officeart/2005/8/layout/hProcess9"/>
    <dgm:cxn modelId="{2CDD9232-7413-3C40-9C4E-18E310A03E14}" type="presParOf" srcId="{67396973-E9BE-4B80-ACFF-920E349066E5}" destId="{BBC5EEC1-537A-4347-AB9A-9309CA0E5468}" srcOrd="5" destOrd="0" presId="urn:microsoft.com/office/officeart/2005/8/layout/hProcess9"/>
    <dgm:cxn modelId="{11D90EAE-6A28-7649-A4AB-4A2D2B017D93}" type="presParOf" srcId="{67396973-E9BE-4B80-ACFF-920E349066E5}" destId="{D084A41B-4FCB-4467-B525-12F90B38A3A0}" srcOrd="6" destOrd="0" presId="urn:microsoft.com/office/officeart/2005/8/layout/hProcess9"/>
    <dgm:cxn modelId="{99AD8F57-33E5-4C4E-A74C-09A1D9FDC268}" type="presParOf" srcId="{67396973-E9BE-4B80-ACFF-920E349066E5}" destId="{0B69187E-1F30-4374-AEC9-B311552FA7CF}" srcOrd="7" destOrd="0" presId="urn:microsoft.com/office/officeart/2005/8/layout/hProcess9"/>
    <dgm:cxn modelId="{10DBEAC9-4718-1842-90D7-2FB2619760B7}" type="presParOf" srcId="{67396973-E9BE-4B80-ACFF-920E349066E5}" destId="{18638BC0-8286-422D-93FE-9C322F123BE7}" srcOrd="8" destOrd="0" presId="urn:microsoft.com/office/officeart/2005/8/layout/hProcess9"/>
    <dgm:cxn modelId="{9E00D196-A1EA-0E4F-8BE2-B704BA83FA4A}" type="presParOf" srcId="{67396973-E9BE-4B80-ACFF-920E349066E5}" destId="{DCA91239-465D-4C8F-BE1F-E4C43096BA33}" srcOrd="9" destOrd="0" presId="urn:microsoft.com/office/officeart/2005/8/layout/hProcess9"/>
    <dgm:cxn modelId="{16452C5D-1C07-184C-AC75-52DF50FBED5A}" type="presParOf" srcId="{67396973-E9BE-4B80-ACFF-920E349066E5}" destId="{2C1F643D-0426-471A-9502-6D1BCA9CAB78}" srcOrd="10" destOrd="0" presId="urn:microsoft.com/office/officeart/2005/8/layout/hProcess9"/>
    <dgm:cxn modelId="{D5CC338A-F036-8E4F-ADEB-54C45B98C901}" type="presParOf" srcId="{67396973-E9BE-4B80-ACFF-920E349066E5}" destId="{FC51E4D6-5559-452A-BE10-EC05DED87DC4}" srcOrd="11" destOrd="0" presId="urn:microsoft.com/office/officeart/2005/8/layout/hProcess9"/>
    <dgm:cxn modelId="{06A83D25-0590-294E-A3E5-299BACC73BA5}" type="presParOf" srcId="{67396973-E9BE-4B80-ACFF-920E349066E5}" destId="{7BD22D5D-446B-4B4E-B34D-CD341BAE12C6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BEB10F-8DFF-4274-B6A9-937BDD8FEB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83AEC3-933C-4579-9FB4-CF400ED5602F}">
      <dgm:prSet phldrT="[Text]"/>
      <dgm:spPr/>
      <dgm:t>
        <a:bodyPr/>
        <a:lstStyle/>
        <a:p>
          <a:pPr algn="ctr"/>
          <a:r>
            <a:rPr lang="en-US" dirty="0" smtClean="0"/>
            <a:t>Issues Faced</a:t>
          </a:r>
          <a:endParaRPr lang="en-US" dirty="0"/>
        </a:p>
      </dgm:t>
    </dgm:pt>
    <dgm:pt modelId="{04D31EAD-4B5C-46B1-8A12-BC30F97B654A}" type="parTrans" cxnId="{022AE27E-B3C3-4917-905D-8A4DD5903049}">
      <dgm:prSet/>
      <dgm:spPr/>
      <dgm:t>
        <a:bodyPr/>
        <a:lstStyle/>
        <a:p>
          <a:endParaRPr lang="en-US"/>
        </a:p>
      </dgm:t>
    </dgm:pt>
    <dgm:pt modelId="{FBED0807-3CE1-4991-8D53-755D0591D90C}" type="sibTrans" cxnId="{022AE27E-B3C3-4917-905D-8A4DD5903049}">
      <dgm:prSet/>
      <dgm:spPr/>
      <dgm:t>
        <a:bodyPr/>
        <a:lstStyle/>
        <a:p>
          <a:endParaRPr lang="en-US"/>
        </a:p>
      </dgm:t>
    </dgm:pt>
    <dgm:pt modelId="{6557CDD5-BF69-4CF9-A27A-111491E5C629}">
      <dgm:prSet phldrT="[Text]"/>
      <dgm:spPr/>
      <dgm:t>
        <a:bodyPr/>
        <a:lstStyle/>
        <a:p>
          <a:r>
            <a:rPr lang="en-US" dirty="0" smtClean="0"/>
            <a:t>Managing expectations</a:t>
          </a:r>
          <a:endParaRPr lang="en-US" dirty="0"/>
        </a:p>
      </dgm:t>
    </dgm:pt>
    <dgm:pt modelId="{4A2179DE-4FE5-4CC0-841A-339FCB635179}" type="parTrans" cxnId="{A63C3055-67B2-4467-B497-13DF6421DBCC}">
      <dgm:prSet/>
      <dgm:spPr/>
      <dgm:t>
        <a:bodyPr/>
        <a:lstStyle/>
        <a:p>
          <a:endParaRPr lang="en-US"/>
        </a:p>
      </dgm:t>
    </dgm:pt>
    <dgm:pt modelId="{FB4DB983-21BE-4C65-A117-DB9F98919353}" type="sibTrans" cxnId="{A63C3055-67B2-4467-B497-13DF6421DBCC}">
      <dgm:prSet/>
      <dgm:spPr/>
      <dgm:t>
        <a:bodyPr/>
        <a:lstStyle/>
        <a:p>
          <a:endParaRPr lang="en-US"/>
        </a:p>
      </dgm:t>
    </dgm:pt>
    <dgm:pt modelId="{3A9A0C89-3447-469C-9357-8DD1769661AB}">
      <dgm:prSet phldrT="[Text]"/>
      <dgm:spPr/>
      <dgm:t>
        <a:bodyPr/>
        <a:lstStyle/>
        <a:p>
          <a:r>
            <a:rPr lang="en-US" dirty="0" smtClean="0"/>
            <a:t>Quantifying suction force required for lifting labels</a:t>
          </a:r>
          <a:endParaRPr lang="en-US" dirty="0"/>
        </a:p>
      </dgm:t>
    </dgm:pt>
    <dgm:pt modelId="{94B41461-447D-4330-8FC3-B599C363C3AF}" type="parTrans" cxnId="{12AFE198-0BB4-414B-928F-0F8104251279}">
      <dgm:prSet/>
      <dgm:spPr/>
      <dgm:t>
        <a:bodyPr/>
        <a:lstStyle/>
        <a:p>
          <a:endParaRPr lang="en-US"/>
        </a:p>
      </dgm:t>
    </dgm:pt>
    <dgm:pt modelId="{0504F73C-68A5-426B-ADE3-7050B80FE709}" type="sibTrans" cxnId="{12AFE198-0BB4-414B-928F-0F8104251279}">
      <dgm:prSet/>
      <dgm:spPr/>
      <dgm:t>
        <a:bodyPr/>
        <a:lstStyle/>
        <a:p>
          <a:endParaRPr lang="en-US"/>
        </a:p>
      </dgm:t>
    </dgm:pt>
    <dgm:pt modelId="{75AD6EC3-4244-4AED-BC70-951A2FC87B26}">
      <dgm:prSet phldrT="[Text]"/>
      <dgm:spPr/>
      <dgm:t>
        <a:bodyPr/>
        <a:lstStyle/>
        <a:p>
          <a:r>
            <a:rPr lang="en-US" dirty="0" smtClean="0"/>
            <a:t>Scheduling difficulties due to multidisciplinary</a:t>
          </a:r>
          <a:endParaRPr lang="en-US" dirty="0"/>
        </a:p>
      </dgm:t>
    </dgm:pt>
    <dgm:pt modelId="{D8EB9C66-F7C5-47EE-8EDC-75DAD0C55D0F}" type="parTrans" cxnId="{EF310536-EA66-4D0E-B301-C61FBF60BCB3}">
      <dgm:prSet/>
      <dgm:spPr/>
      <dgm:t>
        <a:bodyPr/>
        <a:lstStyle/>
        <a:p>
          <a:endParaRPr lang="en-US"/>
        </a:p>
      </dgm:t>
    </dgm:pt>
    <dgm:pt modelId="{DA9BD6B2-22B1-423F-B268-7E1E10D9C253}" type="sibTrans" cxnId="{EF310536-EA66-4D0E-B301-C61FBF60BCB3}">
      <dgm:prSet/>
      <dgm:spPr/>
      <dgm:t>
        <a:bodyPr/>
        <a:lstStyle/>
        <a:p>
          <a:endParaRPr lang="en-US"/>
        </a:p>
      </dgm:t>
    </dgm:pt>
    <dgm:pt modelId="{73D24424-ECAE-4140-A074-BBC9BA2AF91E}">
      <dgm:prSet phldrT="[Text]"/>
      <dgm:spPr/>
      <dgm:t>
        <a:bodyPr/>
        <a:lstStyle/>
        <a:p>
          <a:r>
            <a:rPr lang="en-US" dirty="0" smtClean="0"/>
            <a:t>Late start </a:t>
          </a:r>
          <a:endParaRPr lang="en-US" dirty="0"/>
        </a:p>
      </dgm:t>
    </dgm:pt>
    <dgm:pt modelId="{8664EF20-5BB3-40AA-B4FB-8B02E94AA3B0}" type="parTrans" cxnId="{63601460-DEAD-4F43-ACA4-4561CD6A9FEB}">
      <dgm:prSet/>
      <dgm:spPr/>
      <dgm:t>
        <a:bodyPr/>
        <a:lstStyle/>
        <a:p>
          <a:endParaRPr lang="en-US"/>
        </a:p>
      </dgm:t>
    </dgm:pt>
    <dgm:pt modelId="{5209A0BA-B94B-466E-833C-8C0ED000B57C}" type="sibTrans" cxnId="{63601460-DEAD-4F43-ACA4-4561CD6A9FEB}">
      <dgm:prSet/>
      <dgm:spPr/>
      <dgm:t>
        <a:bodyPr/>
        <a:lstStyle/>
        <a:p>
          <a:endParaRPr lang="en-US"/>
        </a:p>
      </dgm:t>
    </dgm:pt>
    <dgm:pt modelId="{BADADE41-C32C-46AC-B473-43A2AF0DDBD7}">
      <dgm:prSet phldrT="[Text]"/>
      <dgm:spPr/>
      <dgm:t>
        <a:bodyPr/>
        <a:lstStyle/>
        <a:p>
          <a:r>
            <a:rPr lang="en-US" dirty="0" smtClean="0"/>
            <a:t>Estimating implementation costs and processing time for automation </a:t>
          </a:r>
          <a:endParaRPr lang="en-US" dirty="0"/>
        </a:p>
      </dgm:t>
    </dgm:pt>
    <dgm:pt modelId="{01FD2616-9C05-42EC-A9B3-2B9220207CA5}" type="parTrans" cxnId="{2881C123-4F1F-427F-8489-FC44CFA98DF6}">
      <dgm:prSet/>
      <dgm:spPr/>
      <dgm:t>
        <a:bodyPr/>
        <a:lstStyle/>
        <a:p>
          <a:endParaRPr lang="en-US"/>
        </a:p>
      </dgm:t>
    </dgm:pt>
    <dgm:pt modelId="{77D9E005-AB08-4C0B-878B-F7CF07416B27}" type="sibTrans" cxnId="{2881C123-4F1F-427F-8489-FC44CFA98DF6}">
      <dgm:prSet/>
      <dgm:spPr/>
      <dgm:t>
        <a:bodyPr/>
        <a:lstStyle/>
        <a:p>
          <a:endParaRPr lang="en-US"/>
        </a:p>
      </dgm:t>
    </dgm:pt>
    <dgm:pt modelId="{BCA87B7C-7041-42C1-AE6F-2BEBEA6929A8}">
      <dgm:prSet phldrT="[Text]"/>
      <dgm:spPr/>
      <dgm:t>
        <a:bodyPr/>
        <a:lstStyle/>
        <a:p>
          <a:pPr algn="ctr"/>
          <a:r>
            <a:rPr lang="en-US" dirty="0" smtClean="0"/>
            <a:t>Foreseeable Issues</a:t>
          </a:r>
          <a:endParaRPr lang="en-US" dirty="0"/>
        </a:p>
      </dgm:t>
    </dgm:pt>
    <dgm:pt modelId="{D681A1F7-E211-422A-ABC5-DD4B1F8CC71B}" type="sibTrans" cxnId="{5070576E-0D80-41B2-A306-7D591100108B}">
      <dgm:prSet/>
      <dgm:spPr/>
      <dgm:t>
        <a:bodyPr/>
        <a:lstStyle/>
        <a:p>
          <a:endParaRPr lang="en-US"/>
        </a:p>
      </dgm:t>
    </dgm:pt>
    <dgm:pt modelId="{5E228E19-ABE8-42EB-B7FB-7229410F6F3E}" type="parTrans" cxnId="{5070576E-0D80-41B2-A306-7D591100108B}">
      <dgm:prSet/>
      <dgm:spPr/>
      <dgm:t>
        <a:bodyPr/>
        <a:lstStyle/>
        <a:p>
          <a:endParaRPr lang="en-US"/>
        </a:p>
      </dgm:t>
    </dgm:pt>
    <dgm:pt modelId="{A901AEFD-C9F5-4763-884F-5B66EECCF267}" type="pres">
      <dgm:prSet presAssocID="{74BEB10F-8DFF-4274-B6A9-937BDD8FEB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BF978D-A992-47EE-B8B9-F824C3C2BCA2}" type="pres">
      <dgm:prSet presAssocID="{5083AEC3-933C-4579-9FB4-CF400ED5602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A3EAD-F748-4157-B4AE-AE617266DBB3}" type="pres">
      <dgm:prSet presAssocID="{5083AEC3-933C-4579-9FB4-CF400ED5602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50DC4-58C3-4A1C-BEE0-B0DAEEE3F885}" type="pres">
      <dgm:prSet presAssocID="{BCA87B7C-7041-42C1-AE6F-2BEBEA6929A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407877-7DCA-4D2F-A61D-7B69FB3523BB}" type="pres">
      <dgm:prSet presAssocID="{BCA87B7C-7041-42C1-AE6F-2BEBEA6929A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BE417A-C306-2249-ADD8-5C7A7671BBC3}" type="presOf" srcId="{BCA87B7C-7041-42C1-AE6F-2BEBEA6929A8}" destId="{F4250DC4-58C3-4A1C-BEE0-B0DAEEE3F885}" srcOrd="0" destOrd="0" presId="urn:microsoft.com/office/officeart/2005/8/layout/vList2"/>
    <dgm:cxn modelId="{24002234-5C02-DC4B-8CFE-F07131A86113}" type="presOf" srcId="{6557CDD5-BF69-4CF9-A27A-111491E5C629}" destId="{2DFA3EAD-F748-4157-B4AE-AE617266DBB3}" srcOrd="0" destOrd="0" presId="urn:microsoft.com/office/officeart/2005/8/layout/vList2"/>
    <dgm:cxn modelId="{F4EF1B0B-27AE-464C-B189-7DF5E4AAB8B8}" type="presOf" srcId="{75AD6EC3-4244-4AED-BC70-951A2FC87B26}" destId="{2DFA3EAD-F748-4157-B4AE-AE617266DBB3}" srcOrd="0" destOrd="1" presId="urn:microsoft.com/office/officeart/2005/8/layout/vList2"/>
    <dgm:cxn modelId="{A63C3055-67B2-4467-B497-13DF6421DBCC}" srcId="{5083AEC3-933C-4579-9FB4-CF400ED5602F}" destId="{6557CDD5-BF69-4CF9-A27A-111491E5C629}" srcOrd="0" destOrd="0" parTransId="{4A2179DE-4FE5-4CC0-841A-339FCB635179}" sibTransId="{FB4DB983-21BE-4C65-A117-DB9F98919353}"/>
    <dgm:cxn modelId="{EF310536-EA66-4D0E-B301-C61FBF60BCB3}" srcId="{5083AEC3-933C-4579-9FB4-CF400ED5602F}" destId="{75AD6EC3-4244-4AED-BC70-951A2FC87B26}" srcOrd="1" destOrd="0" parTransId="{D8EB9C66-F7C5-47EE-8EDC-75DAD0C55D0F}" sibTransId="{DA9BD6B2-22B1-423F-B268-7E1E10D9C253}"/>
    <dgm:cxn modelId="{63601460-DEAD-4F43-ACA4-4561CD6A9FEB}" srcId="{5083AEC3-933C-4579-9FB4-CF400ED5602F}" destId="{73D24424-ECAE-4140-A074-BBC9BA2AF91E}" srcOrd="2" destOrd="0" parTransId="{8664EF20-5BB3-40AA-B4FB-8B02E94AA3B0}" sibTransId="{5209A0BA-B94B-466E-833C-8C0ED000B57C}"/>
    <dgm:cxn modelId="{12AFE198-0BB4-414B-928F-0F8104251279}" srcId="{BCA87B7C-7041-42C1-AE6F-2BEBEA6929A8}" destId="{3A9A0C89-3447-469C-9357-8DD1769661AB}" srcOrd="0" destOrd="0" parTransId="{94B41461-447D-4330-8FC3-B599C363C3AF}" sibTransId="{0504F73C-68A5-426B-ADE3-7050B80FE709}"/>
    <dgm:cxn modelId="{9BE9FE90-D73B-2348-B606-EB873498A51D}" type="presOf" srcId="{3A9A0C89-3447-469C-9357-8DD1769661AB}" destId="{8C407877-7DCA-4D2F-A61D-7B69FB3523BB}" srcOrd="0" destOrd="0" presId="urn:microsoft.com/office/officeart/2005/8/layout/vList2"/>
    <dgm:cxn modelId="{022AE27E-B3C3-4917-905D-8A4DD5903049}" srcId="{74BEB10F-8DFF-4274-B6A9-937BDD8FEB23}" destId="{5083AEC3-933C-4579-9FB4-CF400ED5602F}" srcOrd="0" destOrd="0" parTransId="{04D31EAD-4B5C-46B1-8A12-BC30F97B654A}" sibTransId="{FBED0807-3CE1-4991-8D53-755D0591D90C}"/>
    <dgm:cxn modelId="{263C4172-A8C9-7446-848E-3D3568FD245A}" type="presOf" srcId="{5083AEC3-933C-4579-9FB4-CF400ED5602F}" destId="{51BF978D-A992-47EE-B8B9-F824C3C2BCA2}" srcOrd="0" destOrd="0" presId="urn:microsoft.com/office/officeart/2005/8/layout/vList2"/>
    <dgm:cxn modelId="{823405E0-B56B-B44A-838C-E32192911ED3}" type="presOf" srcId="{74BEB10F-8DFF-4274-B6A9-937BDD8FEB23}" destId="{A901AEFD-C9F5-4763-884F-5B66EECCF267}" srcOrd="0" destOrd="0" presId="urn:microsoft.com/office/officeart/2005/8/layout/vList2"/>
    <dgm:cxn modelId="{3CE06598-0624-954D-AB66-F264A9EC8008}" type="presOf" srcId="{73D24424-ECAE-4140-A074-BBC9BA2AF91E}" destId="{2DFA3EAD-F748-4157-B4AE-AE617266DBB3}" srcOrd="0" destOrd="2" presId="urn:microsoft.com/office/officeart/2005/8/layout/vList2"/>
    <dgm:cxn modelId="{2881C123-4F1F-427F-8489-FC44CFA98DF6}" srcId="{BCA87B7C-7041-42C1-AE6F-2BEBEA6929A8}" destId="{BADADE41-C32C-46AC-B473-43A2AF0DDBD7}" srcOrd="1" destOrd="0" parTransId="{01FD2616-9C05-42EC-A9B3-2B9220207CA5}" sibTransId="{77D9E005-AB08-4C0B-878B-F7CF07416B27}"/>
    <dgm:cxn modelId="{5070576E-0D80-41B2-A306-7D591100108B}" srcId="{74BEB10F-8DFF-4274-B6A9-937BDD8FEB23}" destId="{BCA87B7C-7041-42C1-AE6F-2BEBEA6929A8}" srcOrd="1" destOrd="0" parTransId="{5E228E19-ABE8-42EB-B7FB-7229410F6F3E}" sibTransId="{D681A1F7-E211-422A-ABC5-DD4B1F8CC71B}"/>
    <dgm:cxn modelId="{9090E0E2-E567-4149-8A97-7BAB0E97EEB0}" type="presOf" srcId="{BADADE41-C32C-46AC-B473-43A2AF0DDBD7}" destId="{8C407877-7DCA-4D2F-A61D-7B69FB3523BB}" srcOrd="0" destOrd="1" presId="urn:microsoft.com/office/officeart/2005/8/layout/vList2"/>
    <dgm:cxn modelId="{2FE15737-E2A2-D848-9DBD-6EF84749F0D3}" type="presParOf" srcId="{A901AEFD-C9F5-4763-884F-5B66EECCF267}" destId="{51BF978D-A992-47EE-B8B9-F824C3C2BCA2}" srcOrd="0" destOrd="0" presId="urn:microsoft.com/office/officeart/2005/8/layout/vList2"/>
    <dgm:cxn modelId="{8A1F6915-D1FD-474D-B139-A04FA743624F}" type="presParOf" srcId="{A901AEFD-C9F5-4763-884F-5B66EECCF267}" destId="{2DFA3EAD-F748-4157-B4AE-AE617266DBB3}" srcOrd="1" destOrd="0" presId="urn:microsoft.com/office/officeart/2005/8/layout/vList2"/>
    <dgm:cxn modelId="{668AEF09-57A9-EA4F-89BB-2B001FC59791}" type="presParOf" srcId="{A901AEFD-C9F5-4763-884F-5B66EECCF267}" destId="{F4250DC4-58C3-4A1C-BEE0-B0DAEEE3F885}" srcOrd="2" destOrd="0" presId="urn:microsoft.com/office/officeart/2005/8/layout/vList2"/>
    <dgm:cxn modelId="{CDCF01A4-CDF4-9645-9705-454159A875DE}" type="presParOf" srcId="{A901AEFD-C9F5-4763-884F-5B66EECCF267}" destId="{8C407877-7DCA-4D2F-A61D-7B69FB3523B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9E3AE8-2E1A-7241-B17E-346B45526DB2}">
      <dsp:nvSpPr>
        <dsp:cNvPr id="0" name=""/>
        <dsp:cNvSpPr/>
      </dsp:nvSpPr>
      <dsp:spPr>
        <a:xfrm>
          <a:off x="427912" y="0"/>
          <a:ext cx="2017050" cy="9347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Manual Assembly</a:t>
          </a:r>
          <a:endParaRPr lang="en-US" sz="1900" kern="1200" dirty="0"/>
        </a:p>
      </dsp:txBody>
      <dsp:txXfrm>
        <a:off x="427912" y="0"/>
        <a:ext cx="2017050" cy="934793"/>
      </dsp:txXfrm>
    </dsp:sp>
    <dsp:sp modelId="{95455FA5-9988-A041-AD0B-C661F39C1356}">
      <dsp:nvSpPr>
        <dsp:cNvPr id="0" name=""/>
        <dsp:cNvSpPr/>
      </dsp:nvSpPr>
      <dsp:spPr>
        <a:xfrm rot="5400000">
          <a:off x="1261163" y="958163"/>
          <a:ext cx="350547" cy="42065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5400000">
        <a:off x="1261163" y="958163"/>
        <a:ext cx="350547" cy="420656"/>
      </dsp:txXfrm>
    </dsp:sp>
    <dsp:sp modelId="{CC890C1F-3066-1F4C-A096-C3899F91758C}">
      <dsp:nvSpPr>
        <dsp:cNvPr id="0" name=""/>
        <dsp:cNvSpPr/>
      </dsp:nvSpPr>
      <dsp:spPr>
        <a:xfrm>
          <a:off x="427912" y="1402189"/>
          <a:ext cx="2017050" cy="9347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1. Automation Plan</a:t>
          </a:r>
          <a:endParaRPr lang="en-US" sz="1900" kern="1200" dirty="0"/>
        </a:p>
      </dsp:txBody>
      <dsp:txXfrm>
        <a:off x="427912" y="1402189"/>
        <a:ext cx="2017050" cy="934793"/>
      </dsp:txXfrm>
    </dsp:sp>
    <dsp:sp modelId="{F4BC3CA4-DA38-BE49-8C71-24A2257C2D9E}">
      <dsp:nvSpPr>
        <dsp:cNvPr id="0" name=""/>
        <dsp:cNvSpPr/>
      </dsp:nvSpPr>
      <dsp:spPr>
        <a:xfrm rot="5400000">
          <a:off x="1261163" y="2360352"/>
          <a:ext cx="350547" cy="42065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5400000">
        <a:off x="1261163" y="2360352"/>
        <a:ext cx="350547" cy="420656"/>
      </dsp:txXfrm>
    </dsp:sp>
    <dsp:sp modelId="{61DA84F3-28CE-8B49-A82F-DCC57C317470}">
      <dsp:nvSpPr>
        <dsp:cNvPr id="0" name=""/>
        <dsp:cNvSpPr/>
      </dsp:nvSpPr>
      <dsp:spPr>
        <a:xfrm>
          <a:off x="427912" y="2804379"/>
          <a:ext cx="2017050" cy="9347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2. Immediate Improvement</a:t>
          </a:r>
          <a:endParaRPr lang="en-US" sz="1900" kern="1200" dirty="0"/>
        </a:p>
      </dsp:txBody>
      <dsp:txXfrm>
        <a:off x="427912" y="2804379"/>
        <a:ext cx="2017050" cy="9347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534AAA-33C4-5644-97FB-D6A9095DE837}">
      <dsp:nvSpPr>
        <dsp:cNvPr id="0" name=""/>
        <dsp:cNvSpPr/>
      </dsp:nvSpPr>
      <dsp:spPr>
        <a:xfrm>
          <a:off x="1743364" y="2023385"/>
          <a:ext cx="1832243" cy="167880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Improved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Process </a:t>
          </a:r>
          <a:endParaRPr lang="en-US" sz="2300" b="1" kern="1200" dirty="0"/>
        </a:p>
      </dsp:txBody>
      <dsp:txXfrm>
        <a:off x="1743364" y="2023385"/>
        <a:ext cx="1832243" cy="1678800"/>
      </dsp:txXfrm>
    </dsp:sp>
    <dsp:sp modelId="{C0361EF8-DBFD-D448-868F-2DAC1C73F2EF}">
      <dsp:nvSpPr>
        <dsp:cNvPr id="0" name=""/>
        <dsp:cNvSpPr/>
      </dsp:nvSpPr>
      <dsp:spPr>
        <a:xfrm rot="13097092">
          <a:off x="856093" y="1666758"/>
          <a:ext cx="1182435" cy="478458"/>
        </a:xfrm>
        <a:prstGeom prst="lef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9713BD-AB30-684B-8EFD-7F5D7ECF9B99}">
      <dsp:nvSpPr>
        <dsp:cNvPr id="0" name=""/>
        <dsp:cNvSpPr/>
      </dsp:nvSpPr>
      <dsp:spPr>
        <a:xfrm>
          <a:off x="185810" y="901741"/>
          <a:ext cx="1594860" cy="12758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Increase Efficiency</a:t>
          </a:r>
          <a:endParaRPr lang="en-US" sz="2200" kern="1200" dirty="0"/>
        </a:p>
      </dsp:txBody>
      <dsp:txXfrm>
        <a:off x="185810" y="901741"/>
        <a:ext cx="1594860" cy="1275888"/>
      </dsp:txXfrm>
    </dsp:sp>
    <dsp:sp modelId="{D86BBE1B-AFA0-3B41-903D-F6F53226F5C3}">
      <dsp:nvSpPr>
        <dsp:cNvPr id="0" name=""/>
        <dsp:cNvSpPr/>
      </dsp:nvSpPr>
      <dsp:spPr>
        <a:xfrm rot="16200000">
          <a:off x="2004865" y="1053335"/>
          <a:ext cx="1309241" cy="478458"/>
        </a:xfrm>
        <a:prstGeom prst="lef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6D2951-C95D-3142-AB04-DA1B7810DDDB}">
      <dsp:nvSpPr>
        <dsp:cNvPr id="0" name=""/>
        <dsp:cNvSpPr/>
      </dsp:nvSpPr>
      <dsp:spPr>
        <a:xfrm>
          <a:off x="1862056" y="0"/>
          <a:ext cx="1594860" cy="12758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Increase Quality</a:t>
          </a:r>
          <a:endParaRPr lang="en-US" sz="2200" kern="1200" dirty="0"/>
        </a:p>
      </dsp:txBody>
      <dsp:txXfrm>
        <a:off x="1862056" y="0"/>
        <a:ext cx="1594860" cy="1275888"/>
      </dsp:txXfrm>
    </dsp:sp>
    <dsp:sp modelId="{76FE7AED-4A10-734E-89C5-20FCD2A03E07}">
      <dsp:nvSpPr>
        <dsp:cNvPr id="0" name=""/>
        <dsp:cNvSpPr/>
      </dsp:nvSpPr>
      <dsp:spPr>
        <a:xfrm rot="19317633">
          <a:off x="3283928" y="1666852"/>
          <a:ext cx="1196692" cy="478458"/>
        </a:xfrm>
        <a:prstGeom prst="lef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86663B-5745-8B44-B9F9-4FC4AFE2D34B}">
      <dsp:nvSpPr>
        <dsp:cNvPr id="0" name=""/>
        <dsp:cNvSpPr/>
      </dsp:nvSpPr>
      <dsp:spPr>
        <a:xfrm>
          <a:off x="3556094" y="899434"/>
          <a:ext cx="1594860" cy="12758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Reduce Manual Assembly</a:t>
          </a:r>
          <a:endParaRPr lang="en-US" sz="2200" kern="1200" dirty="0"/>
        </a:p>
      </dsp:txBody>
      <dsp:txXfrm>
        <a:off x="3556094" y="899434"/>
        <a:ext cx="1594860" cy="12758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73C721-C978-7A4E-A559-926BA33D9BAE}">
      <dsp:nvSpPr>
        <dsp:cNvPr id="0" name=""/>
        <dsp:cNvSpPr/>
      </dsp:nvSpPr>
      <dsp:spPr>
        <a:xfrm>
          <a:off x="181001" y="0"/>
          <a:ext cx="2583716" cy="45152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Automation Plan</a:t>
          </a:r>
          <a:endParaRPr lang="en-US" sz="3100" kern="1200" dirty="0"/>
        </a:p>
      </dsp:txBody>
      <dsp:txXfrm>
        <a:off x="181001" y="0"/>
        <a:ext cx="2583716" cy="1354574"/>
      </dsp:txXfrm>
    </dsp:sp>
    <dsp:sp modelId="{CFEE253E-3FCC-874C-B562-9F1BD7E0F7A6}">
      <dsp:nvSpPr>
        <dsp:cNvPr id="0" name=""/>
        <dsp:cNvSpPr/>
      </dsp:nvSpPr>
      <dsp:spPr>
        <a:xfrm>
          <a:off x="259365" y="1354960"/>
          <a:ext cx="2066973" cy="8870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General Design Concept</a:t>
          </a:r>
          <a:endParaRPr lang="en-US" sz="2000" kern="1200" dirty="0"/>
        </a:p>
      </dsp:txBody>
      <dsp:txXfrm>
        <a:off x="259365" y="1354960"/>
        <a:ext cx="2066973" cy="887065"/>
      </dsp:txXfrm>
    </dsp:sp>
    <dsp:sp modelId="{E990DBFA-176A-E440-BDD5-5B0EB2F06268}">
      <dsp:nvSpPr>
        <dsp:cNvPr id="0" name=""/>
        <dsp:cNvSpPr/>
      </dsp:nvSpPr>
      <dsp:spPr>
        <a:xfrm>
          <a:off x="259365" y="2378497"/>
          <a:ext cx="2066973" cy="8870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Comparison Analysis</a:t>
          </a:r>
          <a:endParaRPr lang="en-US" sz="2000" kern="1200" dirty="0"/>
        </a:p>
      </dsp:txBody>
      <dsp:txXfrm>
        <a:off x="259365" y="2378497"/>
        <a:ext cx="2066973" cy="887065"/>
      </dsp:txXfrm>
    </dsp:sp>
    <dsp:sp modelId="{6DC829B7-78B3-6B45-BB33-BF75DC042FA8}">
      <dsp:nvSpPr>
        <dsp:cNvPr id="0" name=""/>
        <dsp:cNvSpPr/>
      </dsp:nvSpPr>
      <dsp:spPr>
        <a:xfrm>
          <a:off x="259365" y="3402035"/>
          <a:ext cx="2066973" cy="8870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Cost Analysis</a:t>
          </a:r>
          <a:endParaRPr lang="en-US" sz="2000" kern="1200" dirty="0"/>
        </a:p>
      </dsp:txBody>
      <dsp:txXfrm>
        <a:off x="259365" y="3402035"/>
        <a:ext cx="2066973" cy="887065"/>
      </dsp:txXfrm>
    </dsp:sp>
    <dsp:sp modelId="{5D2F1667-31F2-5443-818C-F52EF7A79DD8}">
      <dsp:nvSpPr>
        <dsp:cNvPr id="0" name=""/>
        <dsp:cNvSpPr/>
      </dsp:nvSpPr>
      <dsp:spPr>
        <a:xfrm>
          <a:off x="2778489" y="0"/>
          <a:ext cx="2583716" cy="45152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Immediate Improvement</a:t>
          </a:r>
          <a:endParaRPr lang="en-US" sz="3100" kern="1200" dirty="0"/>
        </a:p>
      </dsp:txBody>
      <dsp:txXfrm>
        <a:off x="2778489" y="0"/>
        <a:ext cx="2583716" cy="1354574"/>
      </dsp:txXfrm>
    </dsp:sp>
    <dsp:sp modelId="{CD25DCD7-6AA8-EE43-93D2-D2257E680426}">
      <dsp:nvSpPr>
        <dsp:cNvPr id="0" name=""/>
        <dsp:cNvSpPr/>
      </dsp:nvSpPr>
      <dsp:spPr>
        <a:xfrm>
          <a:off x="3036860" y="1354960"/>
          <a:ext cx="2066973" cy="8870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Design Concepts</a:t>
          </a:r>
          <a:endParaRPr lang="en-US" sz="2000" kern="1200" dirty="0"/>
        </a:p>
      </dsp:txBody>
      <dsp:txXfrm>
        <a:off x="3036860" y="1354960"/>
        <a:ext cx="2066973" cy="887065"/>
      </dsp:txXfrm>
    </dsp:sp>
    <dsp:sp modelId="{82C224BD-156E-A845-878C-C4E5D0B54153}">
      <dsp:nvSpPr>
        <dsp:cNvPr id="0" name=""/>
        <dsp:cNvSpPr/>
      </dsp:nvSpPr>
      <dsp:spPr>
        <a:xfrm>
          <a:off x="3036860" y="2378497"/>
          <a:ext cx="2066973" cy="8870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Support Documentation</a:t>
          </a:r>
          <a:endParaRPr lang="en-US" sz="2000" kern="1200" dirty="0"/>
        </a:p>
      </dsp:txBody>
      <dsp:txXfrm>
        <a:off x="3036860" y="2378497"/>
        <a:ext cx="2066973" cy="887065"/>
      </dsp:txXfrm>
    </dsp:sp>
    <dsp:sp modelId="{889106C7-14E0-6446-B935-5C6BA6CEAE80}">
      <dsp:nvSpPr>
        <dsp:cNvPr id="0" name=""/>
        <dsp:cNvSpPr/>
      </dsp:nvSpPr>
      <dsp:spPr>
        <a:xfrm>
          <a:off x="3036860" y="3402035"/>
          <a:ext cx="2066973" cy="8870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Cost Justification</a:t>
          </a:r>
          <a:endParaRPr lang="en-US" sz="2000" kern="1200" dirty="0"/>
        </a:p>
      </dsp:txBody>
      <dsp:txXfrm>
        <a:off x="3036860" y="3402035"/>
        <a:ext cx="2066973" cy="887065"/>
      </dsp:txXfrm>
    </dsp:sp>
    <dsp:sp modelId="{0E12601A-F3B0-0046-A432-6C84EB160E65}">
      <dsp:nvSpPr>
        <dsp:cNvPr id="0" name=""/>
        <dsp:cNvSpPr/>
      </dsp:nvSpPr>
      <dsp:spPr>
        <a:xfrm>
          <a:off x="5556978" y="0"/>
          <a:ext cx="2583716" cy="45152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Requirements</a:t>
          </a:r>
          <a:endParaRPr lang="en-US" sz="3100" kern="1200" dirty="0"/>
        </a:p>
      </dsp:txBody>
      <dsp:txXfrm>
        <a:off x="5556978" y="0"/>
        <a:ext cx="2583716" cy="1354574"/>
      </dsp:txXfrm>
    </dsp:sp>
    <dsp:sp modelId="{16E1E165-4774-3747-9152-67D6373D9FD2}">
      <dsp:nvSpPr>
        <dsp:cNvPr id="0" name=""/>
        <dsp:cNvSpPr/>
      </dsp:nvSpPr>
      <dsp:spPr>
        <a:xfrm>
          <a:off x="5814356" y="1354684"/>
          <a:ext cx="2066973" cy="6577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240 PP/8hr Shift</a:t>
          </a:r>
          <a:endParaRPr lang="en-US" sz="2000" kern="1200" dirty="0"/>
        </a:p>
      </dsp:txBody>
      <dsp:txXfrm>
        <a:off x="5814356" y="1354684"/>
        <a:ext cx="2066973" cy="657775"/>
      </dsp:txXfrm>
    </dsp:sp>
    <dsp:sp modelId="{3B40503D-92F7-B547-B590-160FD680E83D}">
      <dsp:nvSpPr>
        <dsp:cNvPr id="0" name=""/>
        <dsp:cNvSpPr/>
      </dsp:nvSpPr>
      <dsp:spPr>
        <a:xfrm>
          <a:off x="5814356" y="2113656"/>
          <a:ext cx="2066973" cy="6577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Current Floor Space</a:t>
          </a:r>
          <a:endParaRPr lang="en-US" sz="2000" kern="1200" dirty="0"/>
        </a:p>
      </dsp:txBody>
      <dsp:txXfrm>
        <a:off x="5814356" y="2113656"/>
        <a:ext cx="2066973" cy="657775"/>
      </dsp:txXfrm>
    </dsp:sp>
    <dsp:sp modelId="{62AB14E3-F23B-8643-AACA-3AA3E924F256}">
      <dsp:nvSpPr>
        <dsp:cNvPr id="0" name=""/>
        <dsp:cNvSpPr/>
      </dsp:nvSpPr>
      <dsp:spPr>
        <a:xfrm>
          <a:off x="5814356" y="2872628"/>
          <a:ext cx="2066973" cy="6577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Equipment Versatility</a:t>
          </a:r>
          <a:endParaRPr lang="en-US" sz="2000" kern="1200" dirty="0"/>
        </a:p>
      </dsp:txBody>
      <dsp:txXfrm>
        <a:off x="5814356" y="2872628"/>
        <a:ext cx="2066973" cy="657775"/>
      </dsp:txXfrm>
    </dsp:sp>
    <dsp:sp modelId="{D899320E-A7BF-124F-AD8F-DD07284C5891}">
      <dsp:nvSpPr>
        <dsp:cNvPr id="0" name=""/>
        <dsp:cNvSpPr/>
      </dsp:nvSpPr>
      <dsp:spPr>
        <a:xfrm>
          <a:off x="5814356" y="3631600"/>
          <a:ext cx="2066973" cy="6577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ESD Protection</a:t>
          </a:r>
          <a:endParaRPr lang="en-US" sz="2000" kern="1200" dirty="0"/>
        </a:p>
      </dsp:txBody>
      <dsp:txXfrm>
        <a:off x="5814356" y="3631600"/>
        <a:ext cx="2066973" cy="65777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74195C-D1A5-4F25-9417-5E1FB51D0699}">
      <dsp:nvSpPr>
        <dsp:cNvPr id="0" name=""/>
        <dsp:cNvSpPr/>
      </dsp:nvSpPr>
      <dsp:spPr>
        <a:xfrm>
          <a:off x="2335842" y="576893"/>
          <a:ext cx="3948438" cy="3948438"/>
        </a:xfrm>
        <a:prstGeom prst="blockArc">
          <a:avLst>
            <a:gd name="adj1" fmla="val 12600000"/>
            <a:gd name="adj2" fmla="val 16200000"/>
            <a:gd name="adj3" fmla="val 4524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E5084-4E76-45CD-93E2-71CDC7F02AA4}">
      <dsp:nvSpPr>
        <dsp:cNvPr id="0" name=""/>
        <dsp:cNvSpPr/>
      </dsp:nvSpPr>
      <dsp:spPr>
        <a:xfrm>
          <a:off x="2335842" y="576893"/>
          <a:ext cx="3948438" cy="3948438"/>
        </a:xfrm>
        <a:prstGeom prst="blockArc">
          <a:avLst>
            <a:gd name="adj1" fmla="val 9000000"/>
            <a:gd name="adj2" fmla="val 12600000"/>
            <a:gd name="adj3" fmla="val 4524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3C4F2-EA4B-4CDE-891C-4CFD80FB28AC}">
      <dsp:nvSpPr>
        <dsp:cNvPr id="0" name=""/>
        <dsp:cNvSpPr/>
      </dsp:nvSpPr>
      <dsp:spPr>
        <a:xfrm>
          <a:off x="2335842" y="576893"/>
          <a:ext cx="3948438" cy="3948438"/>
        </a:xfrm>
        <a:prstGeom prst="blockArc">
          <a:avLst>
            <a:gd name="adj1" fmla="val 5400000"/>
            <a:gd name="adj2" fmla="val 9000000"/>
            <a:gd name="adj3" fmla="val 4524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7DE22-90F3-4931-8571-2C9F2E52B659}">
      <dsp:nvSpPr>
        <dsp:cNvPr id="0" name=""/>
        <dsp:cNvSpPr/>
      </dsp:nvSpPr>
      <dsp:spPr>
        <a:xfrm>
          <a:off x="2335842" y="576893"/>
          <a:ext cx="3948438" cy="3948438"/>
        </a:xfrm>
        <a:prstGeom prst="blockArc">
          <a:avLst>
            <a:gd name="adj1" fmla="val 1800000"/>
            <a:gd name="adj2" fmla="val 5400000"/>
            <a:gd name="adj3" fmla="val 4524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EB251-90D6-454C-B0C6-66870564B71A}">
      <dsp:nvSpPr>
        <dsp:cNvPr id="0" name=""/>
        <dsp:cNvSpPr/>
      </dsp:nvSpPr>
      <dsp:spPr>
        <a:xfrm>
          <a:off x="2335842" y="576893"/>
          <a:ext cx="3948438" cy="3948438"/>
        </a:xfrm>
        <a:prstGeom prst="blockArc">
          <a:avLst>
            <a:gd name="adj1" fmla="val 19800000"/>
            <a:gd name="adj2" fmla="val 1800000"/>
            <a:gd name="adj3" fmla="val 4524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CF595-0CFA-456E-BB07-60B11AE7C3A9}">
      <dsp:nvSpPr>
        <dsp:cNvPr id="0" name=""/>
        <dsp:cNvSpPr/>
      </dsp:nvSpPr>
      <dsp:spPr>
        <a:xfrm>
          <a:off x="2335842" y="576893"/>
          <a:ext cx="3948438" cy="3948438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  <a:solidFill>
          <a:srgbClr val="FFFF00"/>
        </a:solidFill>
        <a:ln>
          <a:solidFill>
            <a:schemeClr val="accent6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D2D79-9164-48FE-A6D9-726364D3516B}">
      <dsp:nvSpPr>
        <dsp:cNvPr id="0" name=""/>
        <dsp:cNvSpPr/>
      </dsp:nvSpPr>
      <dsp:spPr>
        <a:xfrm>
          <a:off x="3404993" y="1665108"/>
          <a:ext cx="1772007" cy="1772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Reevaluate</a:t>
          </a:r>
          <a:endParaRPr lang="en-US" sz="2000" kern="1200" dirty="0"/>
        </a:p>
      </dsp:txBody>
      <dsp:txXfrm>
        <a:off x="3404993" y="1665108"/>
        <a:ext cx="1772007" cy="1772007"/>
      </dsp:txXfrm>
    </dsp:sp>
    <dsp:sp modelId="{3D2D82D7-055F-472B-8599-28A725EA4826}">
      <dsp:nvSpPr>
        <dsp:cNvPr id="0" name=""/>
        <dsp:cNvSpPr/>
      </dsp:nvSpPr>
      <dsp:spPr>
        <a:xfrm>
          <a:off x="3689859" y="1345"/>
          <a:ext cx="1240405" cy="1240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Define</a:t>
          </a:r>
          <a:endParaRPr lang="en-US" sz="1400" kern="1200" dirty="0"/>
        </a:p>
      </dsp:txBody>
      <dsp:txXfrm>
        <a:off x="3689859" y="1345"/>
        <a:ext cx="1240405" cy="1240405"/>
      </dsp:txXfrm>
    </dsp:sp>
    <dsp:sp modelId="{307CFDF5-9C1E-4659-A4DC-58D41809FC67}">
      <dsp:nvSpPr>
        <dsp:cNvPr id="0" name=""/>
        <dsp:cNvSpPr/>
      </dsp:nvSpPr>
      <dsp:spPr>
        <a:xfrm>
          <a:off x="5360911" y="966127"/>
          <a:ext cx="1240405" cy="1240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800" kern="1200" dirty="0" smtClean="0"/>
            <a:t>Collect Data</a:t>
          </a:r>
          <a:endParaRPr lang="en-US" sz="1400" kern="1200" dirty="0"/>
        </a:p>
      </dsp:txBody>
      <dsp:txXfrm>
        <a:off x="5360911" y="966127"/>
        <a:ext cx="1240405" cy="1240405"/>
      </dsp:txXfrm>
    </dsp:sp>
    <dsp:sp modelId="{1918D6A7-32A1-44E1-89E2-C7382FCCD84D}">
      <dsp:nvSpPr>
        <dsp:cNvPr id="0" name=""/>
        <dsp:cNvSpPr/>
      </dsp:nvSpPr>
      <dsp:spPr>
        <a:xfrm>
          <a:off x="5360911" y="2895691"/>
          <a:ext cx="1240405" cy="1240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/>
          </a:r>
          <a:br>
            <a:rPr lang="en-US" sz="1400" kern="1200" dirty="0"/>
          </a:br>
          <a:r>
            <a:rPr lang="en-US" sz="1400" b="0" kern="1200" dirty="0" smtClean="0"/>
            <a:t>Determine Crux </a:t>
          </a:r>
          <a:endParaRPr lang="en-US" sz="1400" b="0" kern="1200" dirty="0"/>
        </a:p>
      </dsp:txBody>
      <dsp:txXfrm>
        <a:off x="5360911" y="2895691"/>
        <a:ext cx="1240405" cy="1240405"/>
      </dsp:txXfrm>
    </dsp:sp>
    <dsp:sp modelId="{19371B6B-C69F-4D2E-82BB-2684063C0071}">
      <dsp:nvSpPr>
        <dsp:cNvPr id="0" name=""/>
        <dsp:cNvSpPr/>
      </dsp:nvSpPr>
      <dsp:spPr>
        <a:xfrm>
          <a:off x="3689859" y="3860474"/>
          <a:ext cx="1240405" cy="1240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334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50" b="0" kern="1200" dirty="0" smtClean="0"/>
            <a:t>Generate</a:t>
          </a:r>
          <a:endParaRPr lang="en-US" sz="1650" b="0" kern="1200" dirty="0"/>
        </a:p>
      </dsp:txBody>
      <dsp:txXfrm>
        <a:off x="3689859" y="3860474"/>
        <a:ext cx="1240405" cy="1240405"/>
      </dsp:txXfrm>
    </dsp:sp>
    <dsp:sp modelId="{70CD68FC-4A86-46EA-8830-52D420E2C201}">
      <dsp:nvSpPr>
        <dsp:cNvPr id="0" name=""/>
        <dsp:cNvSpPr/>
      </dsp:nvSpPr>
      <dsp:spPr>
        <a:xfrm>
          <a:off x="2018807" y="2895691"/>
          <a:ext cx="1240405" cy="1240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Measure and Rank</a:t>
          </a:r>
          <a:endParaRPr lang="en-US" sz="1600" kern="1200" dirty="0"/>
        </a:p>
      </dsp:txBody>
      <dsp:txXfrm>
        <a:off x="2018807" y="2895691"/>
        <a:ext cx="1240405" cy="1240405"/>
      </dsp:txXfrm>
    </dsp:sp>
    <dsp:sp modelId="{6BDF2843-2377-454F-9242-8C2EC98A9F02}">
      <dsp:nvSpPr>
        <dsp:cNvPr id="0" name=""/>
        <dsp:cNvSpPr/>
      </dsp:nvSpPr>
      <dsp:spPr>
        <a:xfrm>
          <a:off x="2018807" y="966127"/>
          <a:ext cx="1240405" cy="12404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Final Design</a:t>
          </a:r>
        </a:p>
      </dsp:txBody>
      <dsp:txXfrm>
        <a:off x="2018807" y="966127"/>
        <a:ext cx="1240405" cy="124040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67963-7FEB-4CB0-9F27-8945DB3422D1}">
      <dsp:nvSpPr>
        <dsp:cNvPr id="0" name=""/>
        <dsp:cNvSpPr/>
      </dsp:nvSpPr>
      <dsp:spPr>
        <a:xfrm>
          <a:off x="651241" y="0"/>
          <a:ext cx="7380731" cy="165817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1075D-A415-4E49-9CB0-AE3DC7E8C8CB}">
      <dsp:nvSpPr>
        <dsp:cNvPr id="0" name=""/>
        <dsp:cNvSpPr/>
      </dsp:nvSpPr>
      <dsp:spPr>
        <a:xfrm>
          <a:off x="7566" y="497451"/>
          <a:ext cx="1136722" cy="663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Bracket</a:t>
          </a:r>
          <a:endParaRPr lang="en-US" sz="1300" b="1" kern="1200" dirty="0"/>
        </a:p>
      </dsp:txBody>
      <dsp:txXfrm>
        <a:off x="7566" y="497451"/>
        <a:ext cx="1136722" cy="663268"/>
      </dsp:txXfrm>
    </dsp:sp>
    <dsp:sp modelId="{87D36F1D-CC3D-4CEF-BAF3-2247362698BB}">
      <dsp:nvSpPr>
        <dsp:cNvPr id="0" name=""/>
        <dsp:cNvSpPr/>
      </dsp:nvSpPr>
      <dsp:spPr>
        <a:xfrm>
          <a:off x="1262793" y="497451"/>
          <a:ext cx="1136722" cy="663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Light Pipes</a:t>
          </a:r>
          <a:endParaRPr lang="en-US" sz="1300" b="1" kern="1200" dirty="0"/>
        </a:p>
      </dsp:txBody>
      <dsp:txXfrm>
        <a:off x="1262793" y="497451"/>
        <a:ext cx="1136722" cy="663268"/>
      </dsp:txXfrm>
    </dsp:sp>
    <dsp:sp modelId="{F0563F99-F569-4253-9A20-5B627DA028D3}">
      <dsp:nvSpPr>
        <dsp:cNvPr id="0" name=""/>
        <dsp:cNvSpPr/>
      </dsp:nvSpPr>
      <dsp:spPr>
        <a:xfrm>
          <a:off x="2518019" y="497451"/>
          <a:ext cx="1136722" cy="663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Light</a:t>
          </a:r>
          <a:r>
            <a:rPr lang="en-US" sz="1300" kern="1200" dirty="0" smtClean="0"/>
            <a:t> Pipe Label</a:t>
          </a:r>
          <a:endParaRPr lang="en-US" sz="1300" kern="1200" dirty="0"/>
        </a:p>
      </dsp:txBody>
      <dsp:txXfrm>
        <a:off x="2518019" y="497451"/>
        <a:ext cx="1136722" cy="663268"/>
      </dsp:txXfrm>
    </dsp:sp>
    <dsp:sp modelId="{D084A41B-4FCB-4467-B525-12F90B38A3A0}">
      <dsp:nvSpPr>
        <dsp:cNvPr id="0" name=""/>
        <dsp:cNvSpPr/>
      </dsp:nvSpPr>
      <dsp:spPr>
        <a:xfrm>
          <a:off x="3773245" y="497451"/>
          <a:ext cx="1136722" cy="663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PCB Board and Rivets</a:t>
          </a:r>
          <a:endParaRPr lang="en-US" sz="1300" b="1" kern="1200" dirty="0"/>
        </a:p>
      </dsp:txBody>
      <dsp:txXfrm>
        <a:off x="3773245" y="497451"/>
        <a:ext cx="1136722" cy="663268"/>
      </dsp:txXfrm>
    </dsp:sp>
    <dsp:sp modelId="{18638BC0-8286-422D-93FE-9C322F123BE7}">
      <dsp:nvSpPr>
        <dsp:cNvPr id="0" name=""/>
        <dsp:cNvSpPr/>
      </dsp:nvSpPr>
      <dsp:spPr>
        <a:xfrm>
          <a:off x="5028472" y="497451"/>
          <a:ext cx="1136722" cy="663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Serial No. Label</a:t>
          </a:r>
          <a:endParaRPr lang="en-US" sz="1300" b="1" kern="1200" dirty="0"/>
        </a:p>
      </dsp:txBody>
      <dsp:txXfrm>
        <a:off x="5028472" y="497451"/>
        <a:ext cx="1136722" cy="663268"/>
      </dsp:txXfrm>
    </dsp:sp>
    <dsp:sp modelId="{2C1F643D-0426-471A-9502-6D1BCA9CAB78}">
      <dsp:nvSpPr>
        <dsp:cNvPr id="0" name=""/>
        <dsp:cNvSpPr/>
      </dsp:nvSpPr>
      <dsp:spPr>
        <a:xfrm>
          <a:off x="6283698" y="497451"/>
          <a:ext cx="1136722" cy="6632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WEEE Label</a:t>
          </a:r>
          <a:endParaRPr lang="en-US" sz="1300" b="1" kern="1200" dirty="0"/>
        </a:p>
      </dsp:txBody>
      <dsp:txXfrm>
        <a:off x="6283698" y="497451"/>
        <a:ext cx="1136722" cy="663268"/>
      </dsp:txXfrm>
    </dsp:sp>
    <dsp:sp modelId="{7BD22D5D-446B-4B4E-B34D-CD341BAE12C6}">
      <dsp:nvSpPr>
        <dsp:cNvPr id="0" name=""/>
        <dsp:cNvSpPr/>
      </dsp:nvSpPr>
      <dsp:spPr>
        <a:xfrm>
          <a:off x="7538924" y="497451"/>
          <a:ext cx="1136722" cy="663268"/>
        </a:xfrm>
        <a:prstGeom prst="round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FINISHED ASSEMBLY</a:t>
          </a:r>
          <a:endParaRPr lang="en-US" sz="1300" b="1" kern="1200" dirty="0"/>
        </a:p>
      </dsp:txBody>
      <dsp:txXfrm>
        <a:off x="7538924" y="497451"/>
        <a:ext cx="1136722" cy="66326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BF978D-A992-47EE-B8B9-F824C3C2BCA2}">
      <dsp:nvSpPr>
        <dsp:cNvPr id="0" name=""/>
        <dsp:cNvSpPr/>
      </dsp:nvSpPr>
      <dsp:spPr>
        <a:xfrm>
          <a:off x="0" y="13142"/>
          <a:ext cx="7960657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Issues Faced</a:t>
          </a:r>
          <a:endParaRPr lang="en-US" sz="3300" kern="1200" dirty="0"/>
        </a:p>
      </dsp:txBody>
      <dsp:txXfrm>
        <a:off x="0" y="13142"/>
        <a:ext cx="7960657" cy="772200"/>
      </dsp:txXfrm>
    </dsp:sp>
    <dsp:sp modelId="{2DFA3EAD-F748-4157-B4AE-AE617266DBB3}">
      <dsp:nvSpPr>
        <dsp:cNvPr id="0" name=""/>
        <dsp:cNvSpPr/>
      </dsp:nvSpPr>
      <dsp:spPr>
        <a:xfrm>
          <a:off x="0" y="785342"/>
          <a:ext cx="7960657" cy="129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75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Managing expectations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Scheduling difficulties due to multidisciplinary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Late start </a:t>
          </a:r>
          <a:endParaRPr lang="en-US" sz="2600" kern="1200" dirty="0"/>
        </a:p>
      </dsp:txBody>
      <dsp:txXfrm>
        <a:off x="0" y="785342"/>
        <a:ext cx="7960657" cy="1297890"/>
      </dsp:txXfrm>
    </dsp:sp>
    <dsp:sp modelId="{F4250DC4-58C3-4A1C-BEE0-B0DAEEE3F885}">
      <dsp:nvSpPr>
        <dsp:cNvPr id="0" name=""/>
        <dsp:cNvSpPr/>
      </dsp:nvSpPr>
      <dsp:spPr>
        <a:xfrm>
          <a:off x="0" y="2083232"/>
          <a:ext cx="7960657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Foreseeable Issues</a:t>
          </a:r>
          <a:endParaRPr lang="en-US" sz="3300" kern="1200" dirty="0"/>
        </a:p>
      </dsp:txBody>
      <dsp:txXfrm>
        <a:off x="0" y="2083232"/>
        <a:ext cx="7960657" cy="772200"/>
      </dsp:txXfrm>
    </dsp:sp>
    <dsp:sp modelId="{8C407877-7DCA-4D2F-A61D-7B69FB3523BB}">
      <dsp:nvSpPr>
        <dsp:cNvPr id="0" name=""/>
        <dsp:cNvSpPr/>
      </dsp:nvSpPr>
      <dsp:spPr>
        <a:xfrm>
          <a:off x="0" y="2855432"/>
          <a:ext cx="7960657" cy="119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75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Quantifying suction force required for lifting labels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Estimating implementation costs and processing time for automation </a:t>
          </a:r>
          <a:endParaRPr lang="en-US" sz="2600" kern="1200" dirty="0"/>
        </a:p>
      </dsp:txBody>
      <dsp:txXfrm>
        <a:off x="0" y="2855432"/>
        <a:ext cx="7960657" cy="1195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8B983-F00D-7243-9616-FBD5BFF1698E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DA2BA-E793-9E46-8B62-CD3E71F077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27983439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E491E-47AC-F043-9020-88E4999B6558}" type="datetimeFigureOut">
              <a:rPr lang="en-US" smtClean="0"/>
              <a:pPr/>
              <a:t>4/15/2012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61A46-A0E7-984D-B167-759B9E2C0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227193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3BC0-33A5-CB47-B315-BC5B9C7A936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working with Hitachi Comp</a:t>
            </a:r>
            <a:r>
              <a:rPr lang="en-US" baseline="0" dirty="0" smtClean="0"/>
              <a:t>. Products (America), Inc.</a:t>
            </a:r>
            <a:endParaRPr lang="en-US" dirty="0" smtClean="0"/>
          </a:p>
          <a:p>
            <a:r>
              <a:rPr lang="en-US" dirty="0" smtClean="0"/>
              <a:t>Hitachi, the parent company, was founded in 1910</a:t>
            </a:r>
            <a:r>
              <a:rPr lang="en-US" baseline="0" dirty="0" smtClean="0"/>
              <a:t> in Tokyo, Japan.</a:t>
            </a:r>
            <a:endParaRPr lang="en-US" dirty="0" smtClean="0"/>
          </a:p>
          <a:p>
            <a:r>
              <a:rPr lang="en-US" dirty="0" smtClean="0"/>
              <a:t>It is a multinational conglomerate composed of multiple corporations in 11 different</a:t>
            </a:r>
            <a:r>
              <a:rPr lang="en-US" baseline="0" dirty="0" smtClean="0"/>
              <a:t> business sectors.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61A46-A0E7-984D-B167-759B9E2C051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Norman facility has two main functions: Assembly and Distribution.</a:t>
            </a:r>
          </a:p>
          <a:p>
            <a:r>
              <a:rPr lang="en-US" dirty="0" smtClean="0"/>
              <a:t>They currently</a:t>
            </a:r>
            <a:r>
              <a:rPr lang="en-US" baseline="0" dirty="0" smtClean="0"/>
              <a:t> assemble RAID HDD Data Storage Units and Distribute these storage units among other Hitachi products throughout the U.S.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61A46-A0E7-984D-B167-759B9E2C051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Our team has been tasked with improving the current PowerPack assembly process and creating a future roadmap for automation.</a:t>
            </a:r>
          </a:p>
          <a:p>
            <a:r>
              <a:rPr lang="en-US" baseline="0" dirty="0" smtClean="0"/>
              <a:t>Our approach includes first gaining an understanding of the current manual assembly process, looking for improvements that can be implemented quickly,</a:t>
            </a:r>
          </a:p>
          <a:p>
            <a:r>
              <a:rPr lang="en-US" baseline="0" dirty="0" smtClean="0"/>
              <a:t>and finally creating a plan to automate the process in the future.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61A46-A0E7-984D-B167-759B9E2C051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main objectives</a:t>
            </a:r>
            <a:r>
              <a:rPr lang="en-US" baseline="0" dirty="0" smtClean="0"/>
              <a:t> all play into improving the process. First, we’d like to increase efficiency by causing reductions in the standard times for assembly.</a:t>
            </a:r>
          </a:p>
          <a:p>
            <a:r>
              <a:rPr lang="en-US" baseline="0" dirty="0" smtClean="0"/>
              <a:t>Second, we’d like to increase quality by decreasing the number of defective assemblies.</a:t>
            </a:r>
          </a:p>
          <a:p>
            <a:r>
              <a:rPr lang="en-US" baseline="0" dirty="0" smtClean="0"/>
              <a:t>Finally, we want to reduce manual assembly by replacing manual tasks with automated machinery. </a:t>
            </a:r>
          </a:p>
          <a:p>
            <a:r>
              <a:rPr lang="en-US" baseline="0" dirty="0" smtClean="0"/>
              <a:t>These process improvements are important to Hitachi because it allows them to reduce their costs, which will in turn give them a edge over their competition.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Our main objectives</a:t>
            </a:r>
            <a:r>
              <a:rPr lang="en-US" baseline="0" dirty="0" smtClean="0"/>
              <a:t> when examining the process are to increase efficiency and quality and reduce manual assembly.</a:t>
            </a:r>
          </a:p>
          <a:p>
            <a:r>
              <a:rPr lang="en-US" baseline="0" dirty="0" smtClean="0"/>
              <a:t>These objectives can be measured by a reduction in standard times, a reduction in defects, and replacing manual tasks with automated machinery. </a:t>
            </a:r>
          </a:p>
          <a:p>
            <a:r>
              <a:rPr lang="en-US" baseline="0" dirty="0" smtClean="0"/>
              <a:t>Improving this process is important to Hitachi because it allows them to reduce their costs, which will in turn give them a edge over their competition.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61A46-A0E7-984D-B167-759B9E2C051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Design Concept/Support Doc: </a:t>
            </a:r>
            <a:r>
              <a:rPr lang="en-US" dirty="0" err="1" smtClean="0"/>
              <a:t>AWIs</a:t>
            </a:r>
            <a:r>
              <a:rPr lang="en-US" dirty="0" smtClean="0"/>
              <a:t>, Equipment Lists, BOM, Eng. Drawings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Comparison Analysis:</a:t>
            </a:r>
            <a:r>
              <a:rPr lang="en-US" baseline="0" dirty="0" smtClean="0"/>
              <a:t> </a:t>
            </a:r>
            <a:r>
              <a:rPr lang="en-US" dirty="0" smtClean="0"/>
              <a:t>CAD Drawing of Floor/Workstation Layout, ST of New Assembly, Model of Proposed Design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Cost</a:t>
            </a:r>
            <a:r>
              <a:rPr lang="en-US" baseline="0" dirty="0" smtClean="0"/>
              <a:t> Analysis: </a:t>
            </a:r>
            <a:r>
              <a:rPr lang="en-US" dirty="0" smtClean="0"/>
              <a:t>Equipment Estimates, ROI Explanation (Profitable)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61A46-A0E7-984D-B167-759B9E2C051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</a:t>
            </a:r>
            <a:r>
              <a:rPr lang="en-US" baseline="0" dirty="0" smtClean="0"/>
              <a:t> Clearly define 2)Collect Data 3) Determine Essential Elements of Process 4) Generate Solutions 5)</a:t>
            </a:r>
            <a:r>
              <a:rPr lang="en-US" baseline="0" dirty="0" err="1" smtClean="0"/>
              <a:t>Measaure</a:t>
            </a:r>
            <a:r>
              <a:rPr lang="en-US" baseline="0" dirty="0" smtClean="0"/>
              <a:t> and Rank Proposed Solutions 6)Detailed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61A46-A0E7-984D-B167-759B9E2C051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8.gi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33333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333333"/>
                </a:solidFill>
              </a:defRPr>
            </a:lvl1pPr>
          </a:lstStyle>
          <a:p>
            <a:fld id="{EEFDF448-CF92-A44F-B6AB-F00007EF9E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pic>
        <p:nvPicPr>
          <p:cNvPr id="9" name="Picture 2" descr="http://www.hitachi-eu.net/images/logo_hitachi1.gif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" y="160262"/>
            <a:ext cx="1943100" cy="447222"/>
          </a:xfrm>
          <a:prstGeom prst="rect">
            <a:avLst/>
          </a:prstGeom>
          <a:noFill/>
        </p:spPr>
      </p:pic>
      <p:pic>
        <p:nvPicPr>
          <p:cNvPr id="10" name="Picture 9" descr="ou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41791" y="448607"/>
            <a:ext cx="695047" cy="91674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359639" y="414216"/>
            <a:ext cx="1955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 smtClean="0">
                <a:latin typeface="+mn-lt"/>
                <a:cs typeface="Arial Black"/>
              </a:rPr>
              <a:t>ISE</a:t>
            </a:r>
          </a:p>
          <a:p>
            <a:r>
              <a:rPr lang="en-US" sz="2800" b="1" i="0" dirty="0" smtClean="0">
                <a:latin typeface="+mn-lt"/>
                <a:cs typeface="Arial Black"/>
              </a:rPr>
              <a:t>AME</a:t>
            </a:r>
            <a:endParaRPr lang="en-US" sz="2800" b="1" i="0" dirty="0">
              <a:latin typeface="+mn-lt"/>
              <a:cs typeface="Arial Black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2/28/2012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EEFDF448-CF92-A44F-B6AB-F00007EF9E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ttp://www.hitachi-eu.net/images/logo_hitachi1.gif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" y="85570"/>
            <a:ext cx="1354219" cy="3125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F448-CF92-A44F-B6AB-F00007EF9E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2/28/2012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EEFDF448-CF92-A44F-B6AB-F00007EF9E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F448-CF92-A44F-B6AB-F00007EF9E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ttp://www.hitachi-eu.net/images/logo_hitachi1.gif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" y="85570"/>
            <a:ext cx="1354219" cy="3125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2/28/2012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F448-CF92-A44F-B6AB-F00007EF9E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117600"/>
            <a:ext cx="9144000" cy="523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4"/>
            <a:ext cx="7583488" cy="10548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33333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280150"/>
            <a:ext cx="609600" cy="365125"/>
          </a:xfrm>
        </p:spPr>
        <p:txBody>
          <a:bodyPr/>
          <a:lstStyle>
            <a:lvl1pPr>
              <a:defRPr sz="1800" b="1">
                <a:solidFill>
                  <a:srgbClr val="FFFFFF"/>
                </a:solidFill>
              </a:defRPr>
            </a:lvl1pPr>
          </a:lstStyle>
          <a:p>
            <a:fld id="{EEFDF448-CF92-A44F-B6AB-F00007EF9E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ou.jpg"/>
          <p:cNvPicPr>
            <a:picLocks noChangeAspect="1"/>
          </p:cNvPicPr>
          <p:nvPr userDrawn="1"/>
        </p:nvPicPr>
        <p:blipFill>
          <a:blip r:embed="rId4"/>
          <a:srcRect l="25313" t="16875" r="25313" b="17578"/>
          <a:stretch>
            <a:fillRect/>
          </a:stretch>
        </p:blipFill>
        <p:spPr>
          <a:xfrm>
            <a:off x="0" y="6356350"/>
            <a:ext cx="377885" cy="5016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12117" y="6320256"/>
            <a:ext cx="6406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 smtClean="0">
                <a:latin typeface="+mn-lt"/>
                <a:cs typeface="Arial Black"/>
              </a:rPr>
              <a:t>ISE</a:t>
            </a:r>
          </a:p>
          <a:p>
            <a:r>
              <a:rPr lang="en-US" sz="1600" b="1" i="0" dirty="0" smtClean="0">
                <a:latin typeface="+mn-lt"/>
                <a:cs typeface="Arial Black"/>
              </a:rPr>
              <a:t>AME</a:t>
            </a:r>
            <a:endParaRPr lang="en-US" sz="1600" b="1" i="0" dirty="0">
              <a:latin typeface="+mn-lt"/>
              <a:cs typeface="Arial Black"/>
            </a:endParaRPr>
          </a:p>
        </p:txBody>
      </p:sp>
      <p:pic>
        <p:nvPicPr>
          <p:cNvPr id="9" name="Picture 2" descr="http://www.hitachi-eu.net/images/logo_hitachi1.gif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7721118" y="6463182"/>
            <a:ext cx="1354219" cy="3125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F448-CF92-A44F-B6AB-F00007EF9E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F448-CF92-A44F-B6AB-F00007EF9E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4930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33333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280150"/>
            <a:ext cx="609600" cy="365125"/>
          </a:xfrm>
        </p:spPr>
        <p:txBody>
          <a:bodyPr/>
          <a:lstStyle>
            <a:lvl1pPr>
              <a:defRPr sz="1800" b="1">
                <a:solidFill>
                  <a:srgbClr val="FFFFFF"/>
                </a:solidFill>
              </a:defRPr>
            </a:lvl1pPr>
          </a:lstStyle>
          <a:p>
            <a:fld id="{EEFDF448-CF92-A44F-B6AB-F00007EF9E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 descr="http://www.hitachi-eu.net/images/logo_hitachi1.gif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" y="85570"/>
            <a:ext cx="1354219" cy="312512"/>
          </a:xfrm>
          <a:prstGeom prst="rect">
            <a:avLst/>
          </a:prstGeom>
          <a:noFill/>
        </p:spPr>
      </p:pic>
      <p:pic>
        <p:nvPicPr>
          <p:cNvPr id="14" name="Picture 13" descr="ou.jpg"/>
          <p:cNvPicPr>
            <a:picLocks noChangeAspect="1"/>
          </p:cNvPicPr>
          <p:nvPr userDrawn="1"/>
        </p:nvPicPr>
        <p:blipFill>
          <a:blip r:embed="rId5"/>
          <a:srcRect l="25313" t="16875" r="25313" b="17578"/>
          <a:stretch>
            <a:fillRect/>
          </a:stretch>
        </p:blipFill>
        <p:spPr>
          <a:xfrm>
            <a:off x="0" y="6356350"/>
            <a:ext cx="377885" cy="50165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12117" y="6320256"/>
            <a:ext cx="6406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0" dirty="0" smtClean="0">
                <a:latin typeface="+mn-lt"/>
                <a:cs typeface="Arial Black"/>
              </a:rPr>
              <a:t>ISE</a:t>
            </a:r>
          </a:p>
          <a:p>
            <a:r>
              <a:rPr lang="en-US" sz="1600" b="1" i="0" dirty="0" smtClean="0">
                <a:latin typeface="+mn-lt"/>
                <a:cs typeface="Arial Black"/>
              </a:rPr>
              <a:t>AME</a:t>
            </a:r>
            <a:endParaRPr lang="en-US" sz="1600" b="1" i="0" dirty="0">
              <a:latin typeface="+mn-lt"/>
              <a:cs typeface="Arial Black"/>
            </a:endParaRPr>
          </a:p>
        </p:txBody>
      </p:sp>
      <p:pic>
        <p:nvPicPr>
          <p:cNvPr id="17" name="Picture 2" descr="http://www.hitachi-eu.net/images/logo_hitachi1.gif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7721118" y="6463182"/>
            <a:ext cx="1354219" cy="3125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rgbClr val="33333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333333"/>
                </a:solidFill>
              </a:defRPr>
            </a:lvl1pPr>
          </a:lstStyle>
          <a:p>
            <a:fld id="{EEFDF448-CF92-A44F-B6AB-F00007EF9E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http://www.hitachi-eu.net/images/logo_hitachi1.gif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" y="85570"/>
            <a:ext cx="1354219" cy="312512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 userDrawn="1"/>
        </p:nvSpPr>
        <p:spPr>
          <a:xfrm>
            <a:off x="242047" y="6356350"/>
            <a:ext cx="1736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Lucida Grande CY"/>
                <a:ea typeface="Osaka"/>
                <a:cs typeface="Lucida Grande CY"/>
              </a:rPr>
              <a:t>OU ISE &amp; AME</a:t>
            </a:r>
            <a:endParaRPr lang="en-US" sz="1800" dirty="0">
              <a:solidFill>
                <a:srgbClr val="FFFFFF"/>
              </a:solidFill>
              <a:latin typeface="Lucida Grande CY"/>
              <a:ea typeface="Osaka"/>
              <a:cs typeface="Lucida Grande CY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F448-CF92-A44F-B6AB-F00007EF9E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http://www.hitachi-eu.net/images/logo_hitachi1.gif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" y="85570"/>
            <a:ext cx="1354219" cy="3125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2/28/2012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F448-CF92-A44F-B6AB-F00007EF9E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2/28/2012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EEFDF448-CF92-A44F-B6AB-F00007EF9E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pic>
        <p:nvPicPr>
          <p:cNvPr id="11" name="Picture 2" descr="http://www.hitachi-eu.net/images/logo_hitachi1.gif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1" y="85570"/>
            <a:ext cx="1354219" cy="3125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2/28/2012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EEFDF448-CF92-A44F-B6AB-F00007EF9E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allpapers.free-review.net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ndrew\Documents\School\Capstone\Presentations\Power%20Pack%20Captions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35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Powerpack Assembly Improvement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19877"/>
            <a:ext cx="6400800" cy="233642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Interdisciplinary Capstone Project:</a:t>
            </a:r>
          </a:p>
          <a:p>
            <a:r>
              <a:rPr lang="en-US" dirty="0" smtClean="0"/>
              <a:t>Brett Bone</a:t>
            </a:r>
          </a:p>
          <a:p>
            <a:r>
              <a:rPr lang="en-US" dirty="0" smtClean="0"/>
              <a:t>Andrew Freeman</a:t>
            </a:r>
          </a:p>
          <a:p>
            <a:r>
              <a:rPr lang="en-US" dirty="0" smtClean="0"/>
              <a:t>Austin McAnelly</a:t>
            </a:r>
          </a:p>
          <a:p>
            <a:r>
              <a:rPr lang="en-US" dirty="0" smtClean="0"/>
              <a:t>Maryam Sabeghi</a:t>
            </a:r>
          </a:p>
          <a:p>
            <a:r>
              <a:rPr lang="en-US" dirty="0" smtClean="0"/>
              <a:t>Company Advisors: Bruce Baxter, Jeff Wynott, &amp; Fahad Khan</a:t>
            </a:r>
          </a:p>
          <a:p>
            <a:r>
              <a:rPr lang="en-US" dirty="0" smtClean="0"/>
              <a:t>Faculty Advisors: Dr. Janet K. Allen &amp; Dr. Zahed </a:t>
            </a:r>
            <a:r>
              <a:rPr lang="en-US" dirty="0" err="1" smtClean="0"/>
              <a:t>Siddique</a:t>
            </a:r>
            <a:r>
              <a:rPr lang="en-US" dirty="0" smtClean="0"/>
              <a:t> Supported by Dr. Randa Shehab &amp; Dr. </a:t>
            </a:r>
            <a:r>
              <a:rPr lang="en-US" dirty="0" err="1" smtClean="0"/>
              <a:t>Farrokh</a:t>
            </a:r>
            <a:r>
              <a:rPr lang="en-US" dirty="0" smtClean="0"/>
              <a:t> Mistree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3/9/2012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Why Interdisciplinary?</a:t>
            </a:r>
            <a:endParaRPr lang="en-US" sz="4400" dirty="0"/>
          </a:p>
        </p:txBody>
      </p:sp>
      <p:pic>
        <p:nvPicPr>
          <p:cNvPr id="5" name="Content Placeholder 4" descr="The_Space_Shuttle_Discove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354" y="1511300"/>
            <a:ext cx="5371704" cy="4297363"/>
          </a:xfrm>
          <a:ln w="38100">
            <a:solidFill>
              <a:schemeClr val="bg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75400"/>
            <a:ext cx="609600" cy="365125"/>
          </a:xfrm>
        </p:spPr>
        <p:txBody>
          <a:bodyPr/>
          <a:lstStyle/>
          <a:p>
            <a:fld id="{EEFDF448-CF92-A44F-B6AB-F00007EF9EE6}" type="slidenum">
              <a:rPr lang="en-US" sz="2800" smtClean="0"/>
              <a:pPr/>
              <a:t>10</a:t>
            </a:fld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885354" y="5910818"/>
            <a:ext cx="537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http://wallpapers.free-review.net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75400"/>
            <a:ext cx="609600" cy="365125"/>
          </a:xfrm>
        </p:spPr>
        <p:txBody>
          <a:bodyPr/>
          <a:lstStyle/>
          <a:p>
            <a:fld id="{EEFDF448-CF92-A44F-B6AB-F00007EF9EE6}" type="slidenum">
              <a:rPr lang="en-US" sz="2800" smtClean="0"/>
              <a:pPr/>
              <a:t>11</a:t>
            </a:fld>
            <a:endParaRPr lang="en-US" sz="2800" dirty="0"/>
          </a:p>
        </p:txBody>
      </p:sp>
      <p:pic>
        <p:nvPicPr>
          <p:cNvPr id="7" name="Power Pack Captions.wmv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95376" y="1117600"/>
            <a:ext cx="6985000" cy="523875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4"/>
            <a:ext cx="9144000" cy="1054846"/>
          </a:xfrm>
        </p:spPr>
        <p:txBody>
          <a:bodyPr/>
          <a:lstStyle/>
          <a:p>
            <a:r>
              <a:rPr lang="en-US" sz="4400" dirty="0" smtClean="0"/>
              <a:t>Time Study Data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75400"/>
            <a:ext cx="609600" cy="365125"/>
          </a:xfrm>
        </p:spPr>
        <p:txBody>
          <a:bodyPr/>
          <a:lstStyle/>
          <a:p>
            <a:fld id="{EEFDF448-CF92-A44F-B6AB-F00007EF9EE6}" type="slidenum">
              <a:rPr lang="en-US" sz="2800" smtClean="0"/>
              <a:pPr/>
              <a:t>12</a:t>
            </a:fld>
            <a:endParaRPr lang="en-US" sz="2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3314700" y="2095500"/>
          <a:ext cx="5829300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76224" y="1333500"/>
          <a:ext cx="3990975" cy="4764599"/>
        </p:xfrm>
        <a:graphic>
          <a:graphicData uri="http://schemas.openxmlformats.org/drawingml/2006/table">
            <a:tbl>
              <a:tblPr/>
              <a:tblGrid>
                <a:gridCol w="2441994"/>
                <a:gridCol w="761582"/>
                <a:gridCol w="787399"/>
              </a:tblGrid>
              <a:tr h="34842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Percentage of Time Per Assembly </a:t>
                      </a:r>
                      <a:r>
                        <a:rPr lang="en-US" sz="1400" b="0" i="0" u="none" strike="noStrike" dirty="0" smtClean="0">
                          <a:solidFill>
                            <a:schemeClr val="bg2"/>
                          </a:solidFill>
                          <a:latin typeface="Arial"/>
                        </a:rPr>
                        <a:t>Stage  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baseline="0" dirty="0" smtClean="0">
                          <a:latin typeface="Arial"/>
                        </a:rPr>
                        <a:t>  </a:t>
                      </a:r>
                      <a:r>
                        <a:rPr lang="en-US" sz="1400" b="1" i="0" u="sng" strike="noStrike" dirty="0" smtClean="0">
                          <a:latin typeface="Arial"/>
                        </a:rPr>
                        <a:t>Assembly </a:t>
                      </a:r>
                      <a:r>
                        <a:rPr lang="en-US" sz="1400" b="1" i="0" u="sng" strike="noStrike" dirty="0">
                          <a:latin typeface="Arial"/>
                        </a:rPr>
                        <a:t>Stage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sng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Average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sng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Std Dev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latin typeface="Arial"/>
                        </a:rPr>
                        <a:t>  Grab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bracket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2"/>
                          </a:solidFill>
                          <a:latin typeface="Arial"/>
                        </a:rPr>
                        <a:t>3%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latin typeface="Arial"/>
                        </a:rPr>
                        <a:t>  Insert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lower light pipe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2"/>
                          </a:solidFill>
                          <a:latin typeface="Arial"/>
                        </a:rPr>
                        <a:t>4%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latin typeface="Arial"/>
                        </a:rPr>
                        <a:t>  Insert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middle light pipe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2"/>
                          </a:solidFill>
                          <a:latin typeface="Arial"/>
                        </a:rPr>
                        <a:t>6%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latin typeface="Arial"/>
                        </a:rPr>
                        <a:t>  Insert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top light pipe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2"/>
                          </a:solidFill>
                          <a:latin typeface="Arial"/>
                        </a:rPr>
                        <a:t>8%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latin typeface="Arial"/>
                        </a:rPr>
                        <a:t>  Place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in jig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2"/>
                          </a:solidFill>
                          <a:latin typeface="Arial"/>
                        </a:rPr>
                        <a:t>4%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chemeClr val="bg2"/>
                          </a:solidFill>
                          <a:latin typeface="Arial"/>
                        </a:rPr>
                        <a:t>  Place </a:t>
                      </a:r>
                      <a:r>
                        <a:rPr lang="en-US" sz="14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bracket label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2"/>
                          </a:solidFill>
                          <a:latin typeface="Arial"/>
                        </a:rPr>
                        <a:t>12%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2"/>
                          </a:solidFill>
                          <a:latin typeface="Arial"/>
                        </a:rPr>
                        <a:t>1.5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1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latin typeface="Arial"/>
                        </a:rPr>
                        <a:t>  Grab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board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2"/>
                          </a:solidFill>
                          <a:latin typeface="Arial"/>
                        </a:rPr>
                        <a:t>8%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2.2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latin typeface="Arial"/>
                        </a:rPr>
                        <a:t>  Scan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top, right side, bottom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,         </a:t>
                      </a:r>
                    </a:p>
                    <a:p>
                      <a:pPr algn="l" fontAlgn="ctr"/>
                      <a:r>
                        <a:rPr lang="en-US" sz="1400" b="0" i="0" u="none" strike="noStrike" dirty="0" smtClean="0">
                          <a:latin typeface="Arial"/>
                        </a:rPr>
                        <a:t>  </a:t>
                      </a:r>
                      <a:r>
                        <a:rPr lang="en-US" sz="1400" b="0" i="0" u="none" strike="noStrike" baseline="0" dirty="0" smtClean="0">
                          <a:latin typeface="Arial"/>
                        </a:rPr>
                        <a:t> </a:t>
                      </a:r>
                      <a:r>
                        <a:rPr lang="en-US" sz="1400" b="0" i="0" u="none" strike="noStrike" dirty="0" smtClean="0">
                          <a:latin typeface="Arial"/>
                        </a:rPr>
                        <a:t>table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, click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2"/>
                          </a:solidFill>
                          <a:latin typeface="Arial"/>
                        </a:rPr>
                        <a:t>12%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latin typeface="Arial"/>
                        </a:rPr>
                        <a:t>  Insert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board and push rivets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2"/>
                          </a:solidFill>
                          <a:latin typeface="Arial"/>
                        </a:rPr>
                        <a:t>15%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3.4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 Attach </a:t>
                      </a: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serial label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2"/>
                          </a:solidFill>
                          <a:latin typeface="Arial"/>
                        </a:rPr>
                        <a:t>11%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1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2060"/>
                          </a:solidFill>
                          <a:latin typeface="Arial"/>
                        </a:rPr>
                        <a:t>  Attach </a:t>
                      </a:r>
                      <a:r>
                        <a:rPr lang="en-US" sz="1400" b="1" i="0" u="none" strike="noStrike" dirty="0">
                          <a:solidFill>
                            <a:srgbClr val="002060"/>
                          </a:solidFill>
                          <a:latin typeface="Arial"/>
                        </a:rPr>
                        <a:t>WEEE label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bg2"/>
                          </a:solidFill>
                          <a:latin typeface="Arial"/>
                        </a:rPr>
                        <a:t>9%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35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latin typeface="Arial"/>
                        </a:rPr>
                        <a:t>  Place </a:t>
                      </a:r>
                      <a:r>
                        <a:rPr lang="en-US" sz="1400" b="0" i="0" u="none" strike="noStrike" dirty="0">
                          <a:latin typeface="Arial"/>
                        </a:rPr>
                        <a:t>in cart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bg2"/>
                          </a:solidFill>
                          <a:latin typeface="Arial"/>
                        </a:rPr>
                        <a:t>9%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latin typeface="Arial"/>
                        </a:rPr>
                        <a:t>3.0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4"/>
            <a:ext cx="9144000" cy="1054846"/>
          </a:xfrm>
        </p:spPr>
        <p:txBody>
          <a:bodyPr/>
          <a:lstStyle/>
          <a:p>
            <a:r>
              <a:rPr lang="en-US" sz="4000" dirty="0" smtClean="0"/>
              <a:t>Objective I: Automation Plan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Create a high level roadmap for full automation plan </a:t>
            </a:r>
          </a:p>
          <a:p>
            <a:r>
              <a:rPr lang="en-US" sz="3200" dirty="0" smtClean="0"/>
              <a:t>Take one component of the automation plan and present a valid design</a:t>
            </a:r>
          </a:p>
          <a:p>
            <a:r>
              <a:rPr lang="en-US" sz="3200" dirty="0" smtClean="0"/>
              <a:t>Design for future additions to roadmap and reuse of selected equipment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75400"/>
            <a:ext cx="609600" cy="365125"/>
          </a:xfrm>
        </p:spPr>
        <p:txBody>
          <a:bodyPr/>
          <a:lstStyle/>
          <a:p>
            <a:fld id="{EEFDF448-CF92-A44F-B6AB-F00007EF9EE6}" type="slidenum">
              <a:rPr lang="en-US" sz="2800" smtClean="0"/>
              <a:pPr/>
              <a:t>13</a:t>
            </a:fld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More Automation Plan</a:t>
            </a:r>
            <a:endParaRPr lang="en-US" sz="4400" dirty="0"/>
          </a:p>
        </p:txBody>
      </p:sp>
      <p:pic>
        <p:nvPicPr>
          <p:cNvPr id="5" name="Content Placeholder 4" descr="plc_algorithm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06" y="2184249"/>
            <a:ext cx="4092257" cy="2730651"/>
          </a:xfrm>
          <a:ln w="38100">
            <a:solidFill>
              <a:schemeClr val="bg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75400"/>
            <a:ext cx="609600" cy="365125"/>
          </a:xfrm>
        </p:spPr>
        <p:txBody>
          <a:bodyPr/>
          <a:lstStyle/>
          <a:p>
            <a:fld id="{EEFDF448-CF92-A44F-B6AB-F00007EF9EE6}" type="slidenum">
              <a:rPr lang="en-US" sz="2800" smtClean="0"/>
              <a:pPr/>
              <a:t>14</a:t>
            </a:fld>
            <a:endParaRPr lang="en-US" sz="2800" dirty="0"/>
          </a:p>
        </p:txBody>
      </p:sp>
      <p:sp>
        <p:nvSpPr>
          <p:cNvPr id="6" name="Right Arrow 5"/>
          <p:cNvSpPr/>
          <p:nvPr/>
        </p:nvSpPr>
        <p:spPr>
          <a:xfrm>
            <a:off x="4434113" y="2962275"/>
            <a:ext cx="1842862" cy="1104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20px-Recycling_symbol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5" y="1439235"/>
            <a:ext cx="1876426" cy="1813878"/>
          </a:xfrm>
          <a:prstGeom prst="rect">
            <a:avLst/>
          </a:prstGeom>
        </p:spPr>
      </p:pic>
      <p:pic>
        <p:nvPicPr>
          <p:cNvPr id="9" name="Picture 8" descr="qualit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137" y="3413125"/>
            <a:ext cx="2962275" cy="2943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99" y="1601159"/>
            <a:ext cx="5292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Allen-Bradley Programmable Logic Controller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54"/>
            <a:ext cx="9144000" cy="1054846"/>
          </a:xfrm>
        </p:spPr>
        <p:txBody>
          <a:bodyPr/>
          <a:lstStyle/>
          <a:p>
            <a:r>
              <a:rPr lang="en-US" sz="3600" dirty="0" smtClean="0"/>
              <a:t>Objective II: </a:t>
            </a:r>
            <a:br>
              <a:rPr lang="en-US" sz="3600" dirty="0" smtClean="0"/>
            </a:br>
            <a:r>
              <a:rPr lang="en-US" sz="3600" dirty="0" smtClean="0"/>
              <a:t>Immediate Improvements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67200" y="6375400"/>
            <a:ext cx="609600" cy="365125"/>
          </a:xfrm>
        </p:spPr>
        <p:txBody>
          <a:bodyPr/>
          <a:lstStyle/>
          <a:p>
            <a:fld id="{EEFDF448-CF92-A44F-B6AB-F00007EF9EE6}" type="slidenum">
              <a:rPr lang="en-US" sz="2800" smtClean="0"/>
              <a:pPr/>
              <a:t>15</a:t>
            </a:fld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1479" y="3553097"/>
            <a:ext cx="82202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The </a:t>
            </a:r>
            <a:r>
              <a:rPr lang="en-US" sz="3600" b="1" dirty="0" smtClean="0">
                <a:solidFill>
                  <a:schemeClr val="bg2"/>
                </a:solidFill>
              </a:rPr>
              <a:t>second objective </a:t>
            </a:r>
            <a:r>
              <a:rPr lang="en-US" sz="3600" dirty="0" smtClean="0">
                <a:solidFill>
                  <a:schemeClr val="bg2"/>
                </a:solidFill>
              </a:rPr>
              <a:t>is to develop a process or tool for immediate improvements which more efficiently </a:t>
            </a:r>
            <a:r>
              <a:rPr lang="en-US" sz="3600" b="1" dirty="0" smtClean="0">
                <a:solidFill>
                  <a:schemeClr val="bg2"/>
                </a:solidFill>
              </a:rPr>
              <a:t>place labels </a:t>
            </a:r>
            <a:r>
              <a:rPr lang="en-US" sz="3600" dirty="0" smtClean="0">
                <a:solidFill>
                  <a:schemeClr val="bg2"/>
                </a:solidFill>
              </a:rPr>
              <a:t>on the Powerpack assembly.</a:t>
            </a:r>
            <a:endParaRPr lang="en-US" sz="3600" dirty="0">
              <a:solidFill>
                <a:schemeClr val="bg2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82880" y="1397000"/>
          <a:ext cx="8683214" cy="1658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672868" y="1899137"/>
            <a:ext cx="1178164" cy="65063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Light Pipe Label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1479" y="3553097"/>
            <a:ext cx="8220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The </a:t>
            </a:r>
            <a:r>
              <a:rPr lang="en-US" sz="3600" b="1" dirty="0" smtClean="0">
                <a:solidFill>
                  <a:schemeClr val="bg2"/>
                </a:solidFill>
              </a:rPr>
              <a:t>first objective </a:t>
            </a:r>
            <a:r>
              <a:rPr lang="en-US" sz="3600" dirty="0" smtClean="0">
                <a:solidFill>
                  <a:schemeClr val="bg2"/>
                </a:solidFill>
              </a:rPr>
              <a:t>seeks to develop a long-term overall </a:t>
            </a:r>
            <a:r>
              <a:rPr lang="en-US" sz="3600" b="1" dirty="0" smtClean="0">
                <a:solidFill>
                  <a:schemeClr val="bg2"/>
                </a:solidFill>
              </a:rPr>
              <a:t>roadmap to automation </a:t>
            </a:r>
            <a:r>
              <a:rPr lang="en-US" sz="3600" dirty="0" smtClean="0">
                <a:solidFill>
                  <a:schemeClr val="bg2"/>
                </a:solidFill>
              </a:rPr>
              <a:t>for the entire Powerpack </a:t>
            </a:r>
            <a:r>
              <a:rPr lang="en-US" sz="3600" i="1" dirty="0" smtClean="0">
                <a:solidFill>
                  <a:schemeClr val="bg2"/>
                </a:solidFill>
              </a:rPr>
              <a:t>assembly process.</a:t>
            </a:r>
            <a:endParaRPr lang="en-US" sz="3600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6" grpId="0">
        <p:bldAsOne/>
      </p:bldGraphic>
      <p:bldP spid="9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865782" y="4322131"/>
            <a:ext cx="3897217" cy="177331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label placement time: decrease by    50%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ROI ≤ 1 year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placement deviation ≤ 500 </a:t>
            </a:r>
            <a:r>
              <a:rPr lang="el-GR" dirty="0" smtClean="0">
                <a:cs typeface="Calibri"/>
              </a:rPr>
              <a:t>μ</a:t>
            </a:r>
            <a:r>
              <a:rPr lang="en-US" dirty="0" smtClean="0">
                <a:cs typeface="Calibri"/>
              </a:rPr>
              <a:t>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cs typeface="Calibri"/>
              </a:rPr>
              <a:t> operable in current workstation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cs typeface="Calibri"/>
              </a:rPr>
              <a:t> prototype cost &lt; $500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865783" y="2194193"/>
            <a:ext cx="3897216" cy="96764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2" rtlCol="0" anchor="t" anchorCtr="0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Lift Label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Move Label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Orient Label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Secure Label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Speed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Cost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Design and Cost Criteria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67200" y="6375400"/>
            <a:ext cx="609600" cy="365125"/>
          </a:xfrm>
        </p:spPr>
        <p:txBody>
          <a:bodyPr/>
          <a:lstStyle/>
          <a:p>
            <a:fld id="{EEFDF448-CF92-A44F-B6AB-F00007EF9EE6}" type="slidenum">
              <a:rPr lang="en-US" sz="2800" smtClean="0"/>
              <a:pPr/>
              <a:t>16</a:t>
            </a:fld>
            <a:endParaRPr lang="en-US" sz="2800" dirty="0"/>
          </a:p>
        </p:txBody>
      </p:sp>
      <p:pic>
        <p:nvPicPr>
          <p:cNvPr id="31" name="Picture 3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554" y="1567971"/>
            <a:ext cx="3959646" cy="4527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Rectangle 32"/>
          <p:cNvSpPr/>
          <p:nvPr/>
        </p:nvSpPr>
        <p:spPr>
          <a:xfrm>
            <a:off x="4876800" y="1674564"/>
            <a:ext cx="3886199" cy="51962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Primary Performance Criteria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4865783" y="3802502"/>
            <a:ext cx="3897216" cy="519629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Performance Requirements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71500" y="1180972"/>
            <a:ext cx="3340100" cy="49359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House of Quality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Generation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67200" y="6375400"/>
            <a:ext cx="609600" cy="365125"/>
          </a:xfrm>
        </p:spPr>
        <p:txBody>
          <a:bodyPr/>
          <a:lstStyle/>
          <a:p>
            <a:fld id="{EEFDF448-CF92-A44F-B6AB-F00007EF9EE6}" type="slidenum">
              <a:rPr lang="en-US" sz="2800" smtClean="0"/>
              <a:pPr/>
              <a:t>17</a:t>
            </a:fld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84195" y="3059750"/>
            <a:ext cx="1699968" cy="98473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Lift Label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3141" y="3059750"/>
            <a:ext cx="1699968" cy="98473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Move Label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41630" y="3059750"/>
            <a:ext cx="1699968" cy="98473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Orient Label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0227" y="3059750"/>
            <a:ext cx="1699968" cy="98473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Place Label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000919" y="3205779"/>
            <a:ext cx="464642" cy="6131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563114" y="3205779"/>
            <a:ext cx="464642" cy="6131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305383" y="3205774"/>
            <a:ext cx="493215" cy="6131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4" y="1586856"/>
            <a:ext cx="7139894" cy="449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7587 C 0.01336 -0.10432 0.01007 -0.13277 0.00937 -0.14758 C 0.00885 -0.16238 0.01093 -0.16354 0.01319 -0.1647 " pathEditMode="relative" rAng="0" ptsTypes="a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4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5343 C -0.0474 0.01805 -0.09462 0.08999 -0.13421 0.0967 C -0.17379 0.10341 -0.21997 0.00509 -0.23716 -0.01318 " pathEditMode="relative" rAng="0" ptsTypes="aaA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7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72357E-6 C -0.0875 0.05622 -0.17483 0.11266 -0.25573 0.13371 C -0.33664 0.15499 -0.44671 0.12793 -0.48525 0.127 " pathEditMode="relative" rAng="0" ptsTypes="aaA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0" y="7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72357E-6 C -0.13421 0.12214 -0.26841 0.24474 -0.38941 0.29471 C -0.51059 0.34467 -0.67084 0.29795 -0.72709 0.29864 " pathEditMode="relative" rAng="0" ptsTypes="aaA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00" y="17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</a:t>
            </a:r>
            <a:r>
              <a:rPr lang="en-US" dirty="0" smtClean="0"/>
              <a:t>Label Placer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67200" y="6375400"/>
            <a:ext cx="609600" cy="365125"/>
          </a:xfrm>
        </p:spPr>
        <p:txBody>
          <a:bodyPr/>
          <a:lstStyle/>
          <a:p>
            <a:fld id="{EEFDF448-CF92-A44F-B6AB-F00007EF9EE6}" type="slidenum">
              <a:rPr lang="en-US" sz="2800" smtClean="0"/>
              <a:pPr/>
              <a:t>18</a:t>
            </a:fld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Prototype of Label Tool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F448-CF92-A44F-B6AB-F00007EF9EE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“Cloud”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84925"/>
            <a:ext cx="609600" cy="365125"/>
          </a:xfrm>
        </p:spPr>
        <p:txBody>
          <a:bodyPr/>
          <a:lstStyle/>
          <a:p>
            <a:fld id="{EEFDF448-CF92-A44F-B6AB-F00007EF9EE6}" type="slidenum">
              <a:rPr lang="en-US" sz="2800" smtClean="0"/>
              <a:pPr/>
              <a:t>2</a:t>
            </a:fld>
            <a:endParaRPr lang="en-US" sz="2800" dirty="0"/>
          </a:p>
        </p:txBody>
      </p:sp>
      <p:pic>
        <p:nvPicPr>
          <p:cNvPr id="5" name="Picture 4" descr="clou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63" y="1117600"/>
            <a:ext cx="7434146" cy="5238750"/>
          </a:xfrm>
          <a:prstGeom prst="rect">
            <a:avLst/>
          </a:prstGeom>
        </p:spPr>
      </p:pic>
      <p:pic>
        <p:nvPicPr>
          <p:cNvPr id="6" name="Picture 5" descr="cloud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63" y="1676400"/>
            <a:ext cx="7117011" cy="3748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F448-CF92-A44F-B6AB-F00007EF9EE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Broader System Impacts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Ergonomics</a:t>
            </a:r>
          </a:p>
          <a:p>
            <a:r>
              <a:rPr lang="en-US" dirty="0" smtClean="0"/>
              <a:t>Quality</a:t>
            </a:r>
          </a:p>
          <a:p>
            <a:r>
              <a:rPr lang="en-US" dirty="0" smtClean="0"/>
              <a:t>Reduced Standard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DF448-CF92-A44F-B6AB-F00007EF9EE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75400"/>
            <a:ext cx="609600" cy="365125"/>
          </a:xfrm>
        </p:spPr>
        <p:txBody>
          <a:bodyPr/>
          <a:lstStyle/>
          <a:p>
            <a:fld id="{EEFDF448-CF92-A44F-B6AB-F00007EF9EE6}" type="slidenum">
              <a:rPr lang="en-US" sz="2800" smtClean="0"/>
              <a:pPr/>
              <a:t>22</a:t>
            </a:fld>
            <a:endParaRPr lang="en-US" sz="2800" dirty="0"/>
          </a:p>
        </p:txBody>
      </p:sp>
      <p:sp>
        <p:nvSpPr>
          <p:cNvPr id="5" name="Pentagon 4"/>
          <p:cNvSpPr/>
          <p:nvPr/>
        </p:nvSpPr>
        <p:spPr>
          <a:xfrm>
            <a:off x="2460922" y="1627504"/>
            <a:ext cx="849950" cy="451821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Jan.</a:t>
            </a:r>
            <a:endParaRPr lang="en-US" dirty="0"/>
          </a:p>
        </p:txBody>
      </p:sp>
      <p:sp>
        <p:nvSpPr>
          <p:cNvPr id="6" name="Chevron 5"/>
          <p:cNvSpPr/>
          <p:nvPr/>
        </p:nvSpPr>
        <p:spPr>
          <a:xfrm>
            <a:off x="3171018" y="1627504"/>
            <a:ext cx="1630249" cy="451821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February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660290" y="1627504"/>
            <a:ext cx="1630249" cy="451821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March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6158060" y="1627504"/>
            <a:ext cx="1630249" cy="451821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April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649790" y="1627504"/>
            <a:ext cx="1158144" cy="451821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0636" y="2149665"/>
            <a:ext cx="7337298" cy="364890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240532" y="2149665"/>
            <a:ext cx="0" cy="36489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52443" y="2148003"/>
            <a:ext cx="0" cy="36489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220199" y="2128356"/>
            <a:ext cx="0" cy="36489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20129" y="2145941"/>
            <a:ext cx="0" cy="36489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lowchart: Alternate Process 20"/>
          <p:cNvSpPr/>
          <p:nvPr/>
        </p:nvSpPr>
        <p:spPr>
          <a:xfrm>
            <a:off x="2199927" y="2235929"/>
            <a:ext cx="1225712" cy="443547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Alternate Process 21"/>
          <p:cNvSpPr/>
          <p:nvPr/>
        </p:nvSpPr>
        <p:spPr>
          <a:xfrm>
            <a:off x="2904296" y="2836079"/>
            <a:ext cx="1234651" cy="50561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Alternate Process 22"/>
          <p:cNvSpPr/>
          <p:nvPr/>
        </p:nvSpPr>
        <p:spPr>
          <a:xfrm>
            <a:off x="3240533" y="3429615"/>
            <a:ext cx="2740612" cy="50561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Alternate Process 29"/>
          <p:cNvSpPr/>
          <p:nvPr/>
        </p:nvSpPr>
        <p:spPr>
          <a:xfrm>
            <a:off x="4267200" y="4040736"/>
            <a:ext cx="2241176" cy="50561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Alternate Process 30"/>
          <p:cNvSpPr/>
          <p:nvPr/>
        </p:nvSpPr>
        <p:spPr>
          <a:xfrm>
            <a:off x="5981145" y="5222623"/>
            <a:ext cx="2086530" cy="50561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Alternate Process 31"/>
          <p:cNvSpPr/>
          <p:nvPr/>
        </p:nvSpPr>
        <p:spPr>
          <a:xfrm>
            <a:off x="4267200" y="4634272"/>
            <a:ext cx="2241176" cy="505611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40277" y="1987062"/>
            <a:ext cx="2133180" cy="39697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1768" y="2235928"/>
            <a:ext cx="1833351" cy="5056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Problem Identification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1768" y="2836079"/>
            <a:ext cx="1833351" cy="5056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Data Collection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1768" y="3429615"/>
            <a:ext cx="1833351" cy="5056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chemeClr val="bg2"/>
                </a:solidFill>
              </a:rPr>
              <a:t>Analysis, Research, &amp; Concept Generation</a:t>
            </a:r>
            <a:endParaRPr lang="en-US" sz="1300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2119" y="4040736"/>
            <a:ext cx="1833351" cy="5056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bg2"/>
                </a:solidFill>
              </a:rPr>
              <a:t>Create Automation Roadmap</a:t>
            </a:r>
            <a:endParaRPr lang="en-US" sz="1500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2119" y="4634272"/>
            <a:ext cx="1833351" cy="5056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>
                <a:solidFill>
                  <a:schemeClr val="bg2"/>
                </a:solidFill>
              </a:rPr>
              <a:t>Design Label Placement Device</a:t>
            </a:r>
            <a:endParaRPr lang="en-US" sz="1500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2119" y="5222623"/>
            <a:ext cx="1833351" cy="5056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bg2"/>
                </a:solidFill>
              </a:rPr>
              <a:t>Implementation and Documentation</a:t>
            </a:r>
          </a:p>
        </p:txBody>
      </p:sp>
      <p:pic>
        <p:nvPicPr>
          <p:cNvPr id="34" name="Picture 6" descr="Green Check Mark Clip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1697" y="1987062"/>
            <a:ext cx="521343" cy="600151"/>
          </a:xfrm>
          <a:prstGeom prst="rect">
            <a:avLst/>
          </a:prstGeom>
          <a:noFill/>
        </p:spPr>
      </p:pic>
      <p:pic>
        <p:nvPicPr>
          <p:cNvPr id="35" name="Picture 6" descr="Green Check Mark Clip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5857" y="2679476"/>
            <a:ext cx="521343" cy="600151"/>
          </a:xfrm>
          <a:prstGeom prst="rect">
            <a:avLst/>
          </a:prstGeom>
          <a:noFill/>
        </p:spPr>
      </p:pic>
      <p:pic>
        <p:nvPicPr>
          <p:cNvPr id="36" name="Picture 6" descr="Green Check Mark Clip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6717" y="3279627"/>
            <a:ext cx="521343" cy="600151"/>
          </a:xfrm>
          <a:prstGeom prst="rect">
            <a:avLst/>
          </a:prstGeom>
          <a:noFill/>
        </p:spPr>
      </p:pic>
      <p:pic>
        <p:nvPicPr>
          <p:cNvPr id="33" name="Picture 6" descr="Green Check Mark Clip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9788" y="3879778"/>
            <a:ext cx="521343" cy="600151"/>
          </a:xfrm>
          <a:prstGeom prst="rect">
            <a:avLst/>
          </a:prstGeom>
          <a:noFill/>
        </p:spPr>
      </p:pic>
      <p:pic>
        <p:nvPicPr>
          <p:cNvPr id="37" name="Picture 6" descr="Green Check Mark Clip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9788" y="4479929"/>
            <a:ext cx="521343" cy="600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154" y="62754"/>
            <a:ext cx="7960659" cy="1054846"/>
          </a:xfrm>
        </p:spPr>
        <p:txBody>
          <a:bodyPr/>
          <a:lstStyle/>
          <a:p>
            <a:r>
              <a:rPr lang="en-US" dirty="0" smtClean="0"/>
              <a:t>Issues and Difficulties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75400"/>
            <a:ext cx="609600" cy="365125"/>
          </a:xfrm>
        </p:spPr>
        <p:txBody>
          <a:bodyPr/>
          <a:lstStyle/>
          <a:p>
            <a:fld id="{EEFDF448-CF92-A44F-B6AB-F00007EF9EE6}" type="slidenum">
              <a:rPr lang="en-US" sz="2800" smtClean="0"/>
              <a:pPr/>
              <a:t>23</a:t>
            </a:fld>
            <a:endParaRPr lang="en-US" sz="28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570155" y="1633415"/>
          <a:ext cx="796065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 descr="question mark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552" y="1837426"/>
            <a:ext cx="6091309" cy="429736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75400"/>
            <a:ext cx="609600" cy="365125"/>
          </a:xfrm>
        </p:spPr>
        <p:txBody>
          <a:bodyPr/>
          <a:lstStyle/>
          <a:p>
            <a:fld id="{1AD7291D-0666-3F47-B6C3-6A58256F43E7}" type="slidenum">
              <a:rPr lang="en-US" sz="2800" smtClean="0"/>
              <a:pPr/>
              <a:t>24</a:t>
            </a:fld>
            <a:endParaRPr lang="en-US" sz="2800" dirty="0"/>
          </a:p>
        </p:txBody>
      </p:sp>
      <p:pic>
        <p:nvPicPr>
          <p:cNvPr id="7" name="Picture 2" descr="http://www.hitachi-eu.net/images/logo_hitachi1.gi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85570"/>
            <a:ext cx="1354219" cy="312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orld-map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81200"/>
            <a:ext cx="7811766" cy="4365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3167"/>
          </a:xfrm>
        </p:spPr>
        <p:txBody>
          <a:bodyPr anchor="t"/>
          <a:lstStyle/>
          <a:p>
            <a:r>
              <a:rPr lang="en-US" sz="3600" dirty="0" smtClean="0"/>
              <a:t>Hitachi Computer Products (America), Inc.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727" y="1132581"/>
            <a:ext cx="6238957" cy="473777"/>
          </a:xfrm>
        </p:spPr>
        <p:txBody>
          <a:bodyPr/>
          <a:lstStyle/>
          <a:p>
            <a:pPr marL="282575" lvl="1" indent="-282575">
              <a:spcBef>
                <a:spcPts val="800"/>
              </a:spcBef>
              <a:buClrTx/>
            </a:pPr>
            <a:r>
              <a:rPr lang="en-US" sz="2400" dirty="0" smtClean="0"/>
              <a:t>Founded in Tokyo, Japan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267200" y="6375400"/>
            <a:ext cx="609600" cy="365125"/>
          </a:xfrm>
        </p:spPr>
        <p:txBody>
          <a:bodyPr/>
          <a:lstStyle/>
          <a:p>
            <a:fld id="{EEFDF448-CF92-A44F-B6AB-F00007EF9EE6}" type="slidenum">
              <a:rPr lang="en-US" sz="2800" smtClean="0"/>
              <a:pPr/>
              <a:t>3</a:t>
            </a:fld>
            <a:endParaRPr lang="en-US" sz="2800" dirty="0"/>
          </a:p>
        </p:txBody>
      </p:sp>
      <p:sp>
        <p:nvSpPr>
          <p:cNvPr id="15" name="5-Point Star 14"/>
          <p:cNvSpPr/>
          <p:nvPr/>
        </p:nvSpPr>
        <p:spPr>
          <a:xfrm>
            <a:off x="7516394" y="3334310"/>
            <a:ext cx="233947" cy="23676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856422" y="3260378"/>
            <a:ext cx="233947" cy="236764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994217" y="2198559"/>
            <a:ext cx="5608320" cy="1254133"/>
          </a:xfrm>
          <a:custGeom>
            <a:avLst/>
            <a:gdLst>
              <a:gd name="connsiteX0" fmla="*/ 5608320 w 5608320"/>
              <a:gd name="connsiteY0" fmla="*/ 1168400 h 1168400"/>
              <a:gd name="connsiteX1" fmla="*/ 2560320 w 5608320"/>
              <a:gd name="connsiteY1" fmla="*/ 20320 h 1168400"/>
              <a:gd name="connsiteX2" fmla="*/ 0 w 5608320"/>
              <a:gd name="connsiteY2" fmla="*/ 104648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08320" h="1168400">
                <a:moveTo>
                  <a:pt x="5608320" y="1168400"/>
                </a:moveTo>
                <a:cubicBezTo>
                  <a:pt x="4551680" y="604520"/>
                  <a:pt x="3495040" y="40640"/>
                  <a:pt x="2560320" y="20320"/>
                </a:cubicBezTo>
                <a:cubicBezTo>
                  <a:pt x="1625600" y="0"/>
                  <a:pt x="812800" y="523240"/>
                  <a:pt x="0" y="1046480"/>
                </a:cubicBezTo>
              </a:path>
            </a:pathLst>
          </a:custGeom>
          <a:ln w="34925" cap="flat">
            <a:solidFill>
              <a:schemeClr val="bg1"/>
            </a:solidFill>
            <a:round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244727" y="1523265"/>
            <a:ext cx="6238957" cy="467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2575" marR="0" lvl="1" indent="-2825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Calisto MT" pitchFamily="18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Oklahoma Manufacturing Division (OMD)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Calisto MT" pitchFamily="18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42950" y="3102476"/>
            <a:ext cx="1076959" cy="32481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Norman</a:t>
            </a:r>
            <a:endParaRPr lang="en-US" dirty="0"/>
          </a:p>
        </p:txBody>
      </p:sp>
      <p:sp>
        <p:nvSpPr>
          <p:cNvPr id="54" name="Rounded Rectangle 53"/>
          <p:cNvSpPr/>
          <p:nvPr/>
        </p:nvSpPr>
        <p:spPr>
          <a:xfrm>
            <a:off x="7782091" y="3157042"/>
            <a:ext cx="840888" cy="3413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Tokyo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5" grpId="1" animBg="1"/>
      <p:bldP spid="17" grpId="0" animBg="1"/>
      <p:bldP spid="17" grpId="1" animBg="1"/>
      <p:bldP spid="48" grpId="0" animBg="1"/>
      <p:bldP spid="48" grpId="1" animBg="1"/>
      <p:bldP spid="49" grpId="0"/>
      <p:bldP spid="53" grpId="0" animBg="1"/>
      <p:bldP spid="53" grpId="1" animBg="1"/>
      <p:bldP spid="54" grpId="0" animBg="1"/>
      <p:bldP spid="5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erv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27" y="4705805"/>
            <a:ext cx="2240368" cy="1485900"/>
          </a:xfrm>
          <a:prstGeom prst="rect">
            <a:avLst/>
          </a:prstGeom>
          <a:ln w="38100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2916"/>
          </a:xfrm>
        </p:spPr>
        <p:txBody>
          <a:bodyPr anchor="t"/>
          <a:lstStyle/>
          <a:p>
            <a:r>
              <a:rPr lang="en-US" sz="3600" dirty="0" smtClean="0"/>
              <a:t>Hitachi Computer Products (America), Inc.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727" y="1086027"/>
            <a:ext cx="6238957" cy="473777"/>
          </a:xfrm>
        </p:spPr>
        <p:txBody>
          <a:bodyPr/>
          <a:lstStyle/>
          <a:p>
            <a:pPr marL="282575" lvl="1" indent="-282575">
              <a:spcBef>
                <a:spcPts val="800"/>
              </a:spcBef>
              <a:buClrTx/>
            </a:pPr>
            <a:r>
              <a:rPr lang="en-US" sz="2400" dirty="0" smtClean="0"/>
              <a:t>Founded in Tokyo, Japan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267200" y="6384925"/>
            <a:ext cx="609600" cy="365125"/>
          </a:xfrm>
        </p:spPr>
        <p:txBody>
          <a:bodyPr/>
          <a:lstStyle/>
          <a:p>
            <a:fld id="{EEFDF448-CF92-A44F-B6AB-F00007EF9EE6}" type="slidenum">
              <a:rPr lang="en-US" sz="2800" smtClean="0"/>
              <a:pPr/>
              <a:t>4</a:t>
            </a:fld>
            <a:endParaRPr lang="en-US" sz="2800" dirty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253283" y="1559804"/>
            <a:ext cx="6238957" cy="467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2575" marR="0" lvl="1" indent="-2825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Calisto MT" pitchFamily="18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Oklahoma Manufacturing Division (OMD)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Calisto MT" pitchFamily="18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6967" y="2184400"/>
            <a:ext cx="1858032" cy="5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2575" marR="0" lvl="1" indent="-2825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Assembly</a:t>
            </a:r>
            <a:endParaRPr kumimoji="0" lang="en-US" sz="2200" b="0" i="0" u="sng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Calisto MT" pitchFamily="18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893625" y="2184400"/>
            <a:ext cx="1840389" cy="50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2575" marR="0" lvl="1" indent="-2825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Distribution</a:t>
            </a:r>
            <a:endParaRPr kumimoji="0" lang="en-US" sz="2200" b="0" i="0" u="sng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Calisto MT" pitchFamily="18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diskpack_assembly_small.jpg"/>
          <p:cNvPicPr>
            <a:picLocks noChangeAspect="1"/>
          </p:cNvPicPr>
          <p:nvPr/>
        </p:nvPicPr>
        <p:blipFill>
          <a:blip r:embed="rId4"/>
          <a:srcRect t="29642" r="10416"/>
          <a:stretch>
            <a:fillRect/>
          </a:stretch>
        </p:blipFill>
        <p:spPr>
          <a:xfrm>
            <a:off x="244727" y="2946400"/>
            <a:ext cx="2240367" cy="146842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9" name="Picture 18" descr="White_Delivery_Truc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276" y="4910984"/>
            <a:ext cx="2339781" cy="1128321"/>
          </a:xfrm>
          <a:prstGeom prst="rect">
            <a:avLst/>
          </a:prstGeom>
          <a:ln w="38100">
            <a:noFill/>
          </a:ln>
          <a:effectLst/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20" name="Picture 19" descr="Packing.jpg"/>
          <p:cNvPicPr>
            <a:picLocks noChangeAspect="1"/>
          </p:cNvPicPr>
          <p:nvPr/>
        </p:nvPicPr>
        <p:blipFill>
          <a:blip r:embed="rId6"/>
          <a:srcRect l="2769" t="6857" r="1385" b="3429"/>
          <a:stretch>
            <a:fillRect/>
          </a:stretch>
        </p:blipFill>
        <p:spPr>
          <a:xfrm>
            <a:off x="6732494" y="2997610"/>
            <a:ext cx="1874550" cy="141721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5" name="Freeform 24"/>
          <p:cNvSpPr/>
          <p:nvPr/>
        </p:nvSpPr>
        <p:spPr>
          <a:xfrm>
            <a:off x="768773" y="4429760"/>
            <a:ext cx="592667" cy="731520"/>
          </a:xfrm>
          <a:custGeom>
            <a:avLst/>
            <a:gdLst>
              <a:gd name="connsiteX0" fmla="*/ 592667 w 592667"/>
              <a:gd name="connsiteY0" fmla="*/ 0 h 731520"/>
              <a:gd name="connsiteX1" fmla="*/ 33867 w 592667"/>
              <a:gd name="connsiteY1" fmla="*/ 365760 h 731520"/>
              <a:gd name="connsiteX2" fmla="*/ 389467 w 592667"/>
              <a:gd name="connsiteY2" fmla="*/ 731520 h 731520"/>
              <a:gd name="connsiteX3" fmla="*/ 389467 w 592667"/>
              <a:gd name="connsiteY3" fmla="*/ 731520 h 731520"/>
              <a:gd name="connsiteX4" fmla="*/ 389467 w 592667"/>
              <a:gd name="connsiteY4" fmla="*/ 7315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67" h="731520">
                <a:moveTo>
                  <a:pt x="592667" y="0"/>
                </a:moveTo>
                <a:cubicBezTo>
                  <a:pt x="330200" y="121920"/>
                  <a:pt x="67734" y="243840"/>
                  <a:pt x="33867" y="365760"/>
                </a:cubicBezTo>
                <a:cubicBezTo>
                  <a:pt x="0" y="487680"/>
                  <a:pt x="389467" y="731520"/>
                  <a:pt x="389467" y="731520"/>
                </a:cubicBezTo>
                <a:lnTo>
                  <a:pt x="389467" y="731520"/>
                </a:lnTo>
                <a:lnTo>
                  <a:pt x="389467" y="731520"/>
                </a:lnTo>
              </a:path>
            </a:pathLst>
          </a:custGeom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7108613" y="4429760"/>
            <a:ext cx="592667" cy="731520"/>
          </a:xfrm>
          <a:custGeom>
            <a:avLst/>
            <a:gdLst>
              <a:gd name="connsiteX0" fmla="*/ 592667 w 592667"/>
              <a:gd name="connsiteY0" fmla="*/ 0 h 731520"/>
              <a:gd name="connsiteX1" fmla="*/ 33867 w 592667"/>
              <a:gd name="connsiteY1" fmla="*/ 365760 h 731520"/>
              <a:gd name="connsiteX2" fmla="*/ 389467 w 592667"/>
              <a:gd name="connsiteY2" fmla="*/ 731520 h 731520"/>
              <a:gd name="connsiteX3" fmla="*/ 389467 w 592667"/>
              <a:gd name="connsiteY3" fmla="*/ 731520 h 731520"/>
              <a:gd name="connsiteX4" fmla="*/ 389467 w 592667"/>
              <a:gd name="connsiteY4" fmla="*/ 7315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667" h="731520">
                <a:moveTo>
                  <a:pt x="592667" y="0"/>
                </a:moveTo>
                <a:cubicBezTo>
                  <a:pt x="330200" y="121920"/>
                  <a:pt x="67734" y="243840"/>
                  <a:pt x="33867" y="365760"/>
                </a:cubicBezTo>
                <a:cubicBezTo>
                  <a:pt x="0" y="487680"/>
                  <a:pt x="389467" y="731520"/>
                  <a:pt x="389467" y="731520"/>
                </a:cubicBezTo>
                <a:lnTo>
                  <a:pt x="389467" y="731520"/>
                </a:lnTo>
                <a:lnTo>
                  <a:pt x="389467" y="731520"/>
                </a:lnTo>
              </a:path>
            </a:pathLst>
          </a:custGeom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535679" y="2636292"/>
            <a:ext cx="1998345" cy="36933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Norman Facility</a:t>
            </a:r>
            <a:endParaRPr lang="en-US" dirty="0"/>
          </a:p>
        </p:txBody>
      </p:sp>
      <p:pic>
        <p:nvPicPr>
          <p:cNvPr id="17" name="Picture 16" descr="AerialHitachi.jpg"/>
          <p:cNvPicPr>
            <a:picLocks noChangeAspect="1"/>
          </p:cNvPicPr>
          <p:nvPr/>
        </p:nvPicPr>
        <p:blipFill>
          <a:blip r:embed="rId7"/>
          <a:srcRect l="4752" r="13975"/>
          <a:stretch>
            <a:fillRect/>
          </a:stretch>
        </p:blipFill>
        <p:spPr>
          <a:xfrm>
            <a:off x="2760797" y="3187560"/>
            <a:ext cx="3477443" cy="213216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4"/>
            <a:ext cx="9144000" cy="1054846"/>
          </a:xfrm>
        </p:spPr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29" y="1162640"/>
            <a:ext cx="7583488" cy="864445"/>
          </a:xfrm>
        </p:spPr>
        <p:txBody>
          <a:bodyPr/>
          <a:lstStyle/>
          <a:p>
            <a:r>
              <a:rPr lang="en-US" dirty="0" smtClean="0"/>
              <a:t>Improve the current Powerpack assembly process and create a future roadmap for automation.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67200" y="6375400"/>
            <a:ext cx="609600" cy="365125"/>
          </a:xfrm>
        </p:spPr>
        <p:txBody>
          <a:bodyPr/>
          <a:lstStyle/>
          <a:p>
            <a:fld id="{EEFDF448-CF92-A44F-B6AB-F00007EF9EE6}" type="slidenum">
              <a:rPr lang="en-US" sz="2800" smtClean="0"/>
              <a:pPr/>
              <a:t>5</a:t>
            </a:fld>
            <a:endParaRPr lang="en-US" sz="2800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1130649" y="2531862"/>
          <a:ext cx="2872875" cy="3739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>
          <a:xfrm>
            <a:off x="1430372" y="1932872"/>
            <a:ext cx="2145236" cy="5989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Approach</a:t>
            </a: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E:\Capstone files\Project Pics\717DKC-F710I-HPWP00000206 missing lightpipe.JPG"/>
          <p:cNvPicPr>
            <a:picLocks noChangeAspect="1" noChangeArrowheads="1"/>
          </p:cNvPicPr>
          <p:nvPr/>
        </p:nvPicPr>
        <p:blipFill>
          <a:blip r:embed="rId8" cstate="print"/>
          <a:srcRect l="5906" t="3748" r="8859" b="11244"/>
          <a:stretch>
            <a:fillRect/>
          </a:stretch>
        </p:blipFill>
        <p:spPr bwMode="auto">
          <a:xfrm>
            <a:off x="5718911" y="3612394"/>
            <a:ext cx="3171134" cy="2491257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54"/>
            <a:ext cx="9144000" cy="1054846"/>
          </a:xfrm>
        </p:spPr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29" y="1162640"/>
            <a:ext cx="7583488" cy="864445"/>
          </a:xfrm>
        </p:spPr>
        <p:txBody>
          <a:bodyPr/>
          <a:lstStyle/>
          <a:p>
            <a:r>
              <a:rPr lang="en-US" dirty="0" smtClean="0"/>
              <a:t>Improve the current Powerpack assembly process and create a future roadmap for automation.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67200" y="6375400"/>
            <a:ext cx="609600" cy="365125"/>
          </a:xfrm>
        </p:spPr>
        <p:txBody>
          <a:bodyPr/>
          <a:lstStyle/>
          <a:p>
            <a:fld id="{EEFDF448-CF92-A44F-B6AB-F00007EF9EE6}" type="slidenum">
              <a:rPr lang="en-US" sz="2800" smtClean="0"/>
              <a:pPr/>
              <a:t>6</a:t>
            </a:fld>
            <a:endParaRPr lang="en-US" sz="28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48300" y="1926707"/>
            <a:ext cx="2422371" cy="6236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Objectives</a:t>
            </a: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" name="Diagram 18"/>
          <p:cNvGraphicFramePr/>
          <p:nvPr/>
        </p:nvGraphicFramePr>
        <p:xfrm>
          <a:off x="-12330" y="2550355"/>
          <a:ext cx="5318973" cy="370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E:\Capstone files\Project Pics\717DKC-F710I-HPWP00000206 missing lightpipe.JPG"/>
          <p:cNvPicPr>
            <a:picLocks noChangeAspect="1" noChangeArrowheads="1"/>
          </p:cNvPicPr>
          <p:nvPr/>
        </p:nvPicPr>
        <p:blipFill>
          <a:blip r:embed="rId8" cstate="print"/>
          <a:srcRect l="5906" t="3748" r="8859" b="11244"/>
          <a:stretch>
            <a:fillRect/>
          </a:stretch>
        </p:blipFill>
        <p:spPr bwMode="auto">
          <a:xfrm>
            <a:off x="5718911" y="3612394"/>
            <a:ext cx="3171134" cy="2491257"/>
          </a:xfrm>
          <a:prstGeom prst="rect">
            <a:avLst/>
          </a:prstGeom>
          <a:noFill/>
          <a:ln w="38100" cmpd="sng">
            <a:solidFill>
              <a:schemeClr val="bg1"/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876800" y="2027085"/>
            <a:ext cx="2422371" cy="623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92439" y="2253185"/>
            <a:ext cx="3413463" cy="795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charset="2"/>
              <a:buChar char=""/>
              <a:tabLst/>
              <a:defRPr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rPr>
              <a:t>Increase Hitachi’s competitive edge </a:t>
            </a:r>
            <a:endParaRPr kumimoji="0" lang="en-US" sz="3600" b="0" i="0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82575" marR="0" lvl="0" indent="-282575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>
                <a:outerShdw blurRad="63500" dir="2700000" algn="tl" rotWithShape="0">
                  <a:schemeClr val="tx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D534AAA-33C4-5644-97FB-D6A9095DE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C0361EF8-DBFD-D448-868F-2DAC1C73F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389713BD-AB30-684B-8EFD-7F5D7ECF9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86BBE1B-AFA0-3B41-903D-F6F53226F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966D2951-C95D-3142-AB04-DA1B7810D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6FE7AED-4A10-734E-89C5-20FCD2A03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886663B-5745-8B44-B9F9-4FC4AFE2D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Sub>
          <a:bldDgm bld="one"/>
        </p:bldSub>
      </p:bldGraphic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Deliverables</a:t>
            </a:r>
            <a:endParaRPr lang="en-US" dirty="0"/>
          </a:p>
        </p:txBody>
      </p:sp>
      <p:graphicFrame>
        <p:nvGraphicFramePr>
          <p:cNvPr id="44" name="Content Placeholder 43"/>
          <p:cNvGraphicFramePr>
            <a:graphicFrameLocks noGrp="1"/>
          </p:cNvGraphicFramePr>
          <p:nvPr>
            <p:ph sz="half" idx="1"/>
          </p:nvPr>
        </p:nvGraphicFramePr>
        <p:xfrm>
          <a:off x="779462" y="1610914"/>
          <a:ext cx="8140695" cy="4515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67200" y="6375400"/>
            <a:ext cx="609600" cy="365125"/>
          </a:xfrm>
        </p:spPr>
        <p:txBody>
          <a:bodyPr/>
          <a:lstStyle/>
          <a:p>
            <a:fld id="{EEFDF448-CF92-A44F-B6AB-F00007EF9EE6}" type="slidenum">
              <a:rPr lang="en-US" sz="2800" smtClean="0"/>
              <a:pPr/>
              <a:t>7</a:t>
            </a:fld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8735492" y="59015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mv="urn:schemas-microsoft-com:mac:vml"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333500"/>
            <a:ext cx="8191500" cy="4792663"/>
          </a:xfrm>
        </p:spPr>
        <p:txBody>
          <a:bodyPr>
            <a:normAutofit fontScale="92500" lnSpcReduction="20000"/>
          </a:bodyPr>
          <a:lstStyle/>
          <a:p>
            <a:r>
              <a:rPr lang="en-US" sz="2595" u="sng" dirty="0" smtClean="0"/>
              <a:t>Systems Approach</a:t>
            </a:r>
          </a:p>
          <a:p>
            <a:pPr lvl="1"/>
            <a:r>
              <a:rPr lang="en-US" sz="2378" dirty="0" smtClean="0"/>
              <a:t>Project complexity requires a systematic approach</a:t>
            </a:r>
          </a:p>
          <a:p>
            <a:pPr lvl="2"/>
            <a:r>
              <a:rPr lang="en-US" sz="1400" dirty="0" err="1" smtClean="0"/>
              <a:t>Pahl</a:t>
            </a:r>
            <a:r>
              <a:rPr lang="en-US" sz="1400" dirty="0" smtClean="0"/>
              <a:t>, G., &amp; </a:t>
            </a:r>
            <a:r>
              <a:rPr lang="en-US" sz="1400" dirty="0" err="1" smtClean="0"/>
              <a:t>Beitz</a:t>
            </a:r>
            <a:r>
              <a:rPr lang="en-US" sz="1400" dirty="0" smtClean="0"/>
              <a:t>, W. (2007). </a:t>
            </a:r>
            <a:r>
              <a:rPr lang="en-US" sz="1400" i="1" dirty="0" smtClean="0"/>
              <a:t>Engineering Design: A Systematic </a:t>
            </a:r>
            <a:r>
              <a:rPr lang="en-US" sz="1400" i="1" dirty="0"/>
              <a:t>A</a:t>
            </a:r>
            <a:r>
              <a:rPr lang="en-US" sz="1400" i="1" dirty="0" smtClean="0"/>
              <a:t>pproach</a:t>
            </a:r>
            <a:r>
              <a:rPr lang="en-US" sz="1400" dirty="0" smtClean="0"/>
              <a:t>. (</a:t>
            </a:r>
            <a:r>
              <a:rPr lang="en-US" sz="1400" dirty="0" err="1" smtClean="0"/>
              <a:t>p</a:t>
            </a:r>
            <a:r>
              <a:rPr lang="en-US" sz="1400" dirty="0" smtClean="0"/>
              <a:t>. 126). Darmstadt, Germany: Springer.</a:t>
            </a:r>
          </a:p>
          <a:p>
            <a:r>
              <a:rPr lang="en-US" sz="2595" u="sng" dirty="0" smtClean="0"/>
              <a:t>Ergonomics</a:t>
            </a:r>
          </a:p>
          <a:p>
            <a:pPr lvl="1"/>
            <a:r>
              <a:rPr lang="en-US" sz="2378" dirty="0" smtClean="0"/>
              <a:t>“Tools with straight handles are a good choice for tasks in which the force is exerted perpendicular to the straightened forearm and wrist.”</a:t>
            </a:r>
          </a:p>
          <a:p>
            <a:pPr lvl="2"/>
            <a:r>
              <a:rPr lang="en-US" sz="1400" dirty="0" smtClean="0"/>
              <a:t>East, J. (2005). “Ergonomic Guidelines For Selecting Hand And Power Tools.” </a:t>
            </a:r>
            <a:r>
              <a:rPr lang="en-US" sz="1400" i="1" dirty="0" smtClean="0"/>
              <a:t>Occupational Hazards</a:t>
            </a:r>
            <a:r>
              <a:rPr lang="en-US" sz="1400" dirty="0" smtClean="0"/>
              <a:t>, </a:t>
            </a:r>
            <a:r>
              <a:rPr lang="en-US" sz="1400" i="1" dirty="0" smtClean="0"/>
              <a:t>67</a:t>
            </a:r>
            <a:r>
              <a:rPr lang="en-US" sz="1400" dirty="0" smtClean="0"/>
              <a:t>(12), 39.</a:t>
            </a:r>
          </a:p>
          <a:p>
            <a:r>
              <a:rPr lang="en-US" sz="2595" u="sng" dirty="0" smtClean="0"/>
              <a:t>Automation</a:t>
            </a:r>
          </a:p>
          <a:p>
            <a:pPr lvl="1"/>
            <a:r>
              <a:rPr lang="en-US" sz="2378" dirty="0" smtClean="0"/>
              <a:t>“Industrial Robotics Reduce Labor Costs and Increase Productivity”</a:t>
            </a:r>
          </a:p>
          <a:p>
            <a:pPr lvl="2"/>
            <a:r>
              <a:rPr lang="en-US" sz="1400" dirty="0" smtClean="0"/>
              <a:t>Glaser, A. (2009</a:t>
            </a:r>
            <a:r>
              <a:rPr lang="en-US" sz="1400" i="1" dirty="0" smtClean="0"/>
              <a:t>). Industrial Robotics: How to Implement the Right </a:t>
            </a:r>
            <a:r>
              <a:rPr lang="en-US" sz="1400" i="1" dirty="0"/>
              <a:t>S</a:t>
            </a:r>
            <a:r>
              <a:rPr lang="en-US" sz="1400" i="1" dirty="0" smtClean="0"/>
              <a:t>ystem for your Plant</a:t>
            </a:r>
            <a:r>
              <a:rPr lang="en-US" sz="1400" dirty="0" smtClean="0"/>
              <a:t>. (</a:t>
            </a:r>
            <a:r>
              <a:rPr lang="en-US" sz="1400" dirty="0" err="1" smtClean="0"/>
              <a:t>p</a:t>
            </a:r>
            <a:r>
              <a:rPr lang="en-US" sz="1400" dirty="0" smtClean="0"/>
              <a:t>. 6). New York, NY: Industrial Press,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75400"/>
            <a:ext cx="609600" cy="365125"/>
          </a:xfrm>
        </p:spPr>
        <p:txBody>
          <a:bodyPr/>
          <a:lstStyle/>
          <a:p>
            <a:fld id="{EEFDF448-CF92-A44F-B6AB-F00007EF9EE6}" type="slidenum">
              <a:rPr lang="en-US" sz="2800" smtClean="0"/>
              <a:pPr/>
              <a:t>8</a:t>
            </a:fld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47651" y="1146175"/>
          <a:ext cx="8620124" cy="510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75400"/>
            <a:ext cx="609600" cy="365125"/>
          </a:xfrm>
        </p:spPr>
        <p:txBody>
          <a:bodyPr/>
          <a:lstStyle/>
          <a:p>
            <a:fld id="{EEFDF448-CF92-A44F-B6AB-F00007EF9EE6}" type="slidenum">
              <a:rPr lang="en-US" sz="2800" smtClean="0"/>
              <a:pPr/>
              <a:t>9</a:t>
            </a:fld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90900" y="3105150"/>
            <a:ext cx="314325" cy="2286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43425" y="2409825"/>
            <a:ext cx="0" cy="42862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343525" y="3105150"/>
            <a:ext cx="400050" cy="2286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390900" y="4076700"/>
            <a:ext cx="314325" cy="23812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543425" y="4591050"/>
            <a:ext cx="0" cy="4191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343525" y="4076700"/>
            <a:ext cx="400050" cy="23812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DD2D79-9164-48FE-A6D9-726364D35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0BDD2D79-9164-48FE-A6D9-726364D351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2D82D7-055F-472B-8599-28A725EA4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3D2D82D7-055F-472B-8599-28A725EA48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7CF595-0CFA-456E-BB07-60B11AE7C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037CF595-0CFA-456E-BB07-60B11AE7C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7CFDF5-9C1E-4659-A4DC-58D41809FC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307CFDF5-9C1E-4659-A4DC-58D41809FC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4EB251-90D6-454C-B0C6-66870564B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CC4EB251-90D6-454C-B0C6-66870564B7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18D6A7-32A1-44E1-89E2-C7382FCCD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1918D6A7-32A1-44E1-89E2-C7382FCCD8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D7DE22-90F3-4931-8571-2C9F2E52B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5FD7DE22-90F3-4931-8571-2C9F2E52B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371B6B-C69F-4D2E-82BB-2684063C0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19371B6B-C69F-4D2E-82BB-2684063C00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73C4F2-EA4B-4CDE-891C-4CFD80FB2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>
                                            <p:graphicEl>
                                              <a:dgm id="{A173C4F2-EA4B-4CDE-891C-4CFD80FB2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CD68FC-4A86-46EA-8830-52D420E2C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70CD68FC-4A86-46EA-8830-52D420E2C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DE5084-4E76-45CD-93E2-71CDC7F02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graphicEl>
                                              <a:dgm id="{81DE5084-4E76-45CD-93E2-71CDC7F02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DF2843-2377-454F-9242-8C2EC98A9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6BDF2843-2377-454F-9242-8C2EC98A9F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74195C-D1A5-4F25-9417-5E1FB51D0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C774195C-D1A5-4F25-9417-5E1FB51D0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9795</TotalTime>
  <Words>991</Words>
  <Application>Microsoft Office PowerPoint</Application>
  <PresentationFormat>On-screen Show (4:3)</PresentationFormat>
  <Paragraphs>230</Paragraphs>
  <Slides>24</Slides>
  <Notes>7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Precedent</vt:lpstr>
      <vt:lpstr>Powerpack Assembly Improvement Process</vt:lpstr>
      <vt:lpstr>The “Cloud”</vt:lpstr>
      <vt:lpstr>Hitachi Computer Products (America), Inc. </vt:lpstr>
      <vt:lpstr>Hitachi Computer Products (America), Inc. </vt:lpstr>
      <vt:lpstr>Problem Definition</vt:lpstr>
      <vt:lpstr>Problem Definition</vt:lpstr>
      <vt:lpstr>Project Deliverables</vt:lpstr>
      <vt:lpstr>Literature Review</vt:lpstr>
      <vt:lpstr>Methodology</vt:lpstr>
      <vt:lpstr>Why Interdisciplinary?</vt:lpstr>
      <vt:lpstr>Assembly Video</vt:lpstr>
      <vt:lpstr>Time Study Data</vt:lpstr>
      <vt:lpstr>Objective I: Automation Plan</vt:lpstr>
      <vt:lpstr>More Automation Plan</vt:lpstr>
      <vt:lpstr>Objective II:  Immediate Improvements</vt:lpstr>
      <vt:lpstr>Design and Cost Criteria</vt:lpstr>
      <vt:lpstr>Concept Generation</vt:lpstr>
      <vt:lpstr>Vacuum Label Placer</vt:lpstr>
      <vt:lpstr>Prototype of Label Tool</vt:lpstr>
      <vt:lpstr>Economic Analyses</vt:lpstr>
      <vt:lpstr>Broader System Impacts</vt:lpstr>
      <vt:lpstr>Project Schedule</vt:lpstr>
      <vt:lpstr>Issues and Difficulties</vt:lpstr>
      <vt:lpstr>Questions?</vt:lpstr>
    </vt:vector>
  </TitlesOfParts>
  <Company>University of Oklahoma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Automation of HPWP Powerpack Assembly</dc:title>
  <dc:creator>Austin McAnelly</dc:creator>
  <cp:lastModifiedBy>Andrew</cp:lastModifiedBy>
  <cp:revision>275</cp:revision>
  <dcterms:created xsi:type="dcterms:W3CDTF">2012-03-08T01:42:11Z</dcterms:created>
  <dcterms:modified xsi:type="dcterms:W3CDTF">2012-04-18T04:33:58Z</dcterms:modified>
</cp:coreProperties>
</file>